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7"/>
  </p:notesMasterIdLst>
  <p:sldIdLst>
    <p:sldId id="256" r:id="rId2"/>
    <p:sldId id="257" r:id="rId3"/>
    <p:sldId id="298" r:id="rId4"/>
    <p:sldId id="307" r:id="rId5"/>
    <p:sldId id="283" r:id="rId6"/>
    <p:sldId id="264" r:id="rId7"/>
    <p:sldId id="258" r:id="rId8"/>
    <p:sldId id="304" r:id="rId9"/>
    <p:sldId id="261" r:id="rId10"/>
    <p:sldId id="284" r:id="rId11"/>
    <p:sldId id="302" r:id="rId12"/>
    <p:sldId id="266" r:id="rId13"/>
    <p:sldId id="269" r:id="rId14"/>
    <p:sldId id="286" r:id="rId15"/>
    <p:sldId id="273" r:id="rId16"/>
    <p:sldId id="285" r:id="rId17"/>
    <p:sldId id="267" r:id="rId18"/>
    <p:sldId id="263" r:id="rId19"/>
    <p:sldId id="271" r:id="rId20"/>
    <p:sldId id="272" r:id="rId21"/>
    <p:sldId id="305" r:id="rId22"/>
    <p:sldId id="275" r:id="rId23"/>
    <p:sldId id="312" r:id="rId24"/>
    <p:sldId id="279" r:id="rId25"/>
    <p:sldId id="281" r:id="rId26"/>
    <p:sldId id="301" r:id="rId27"/>
    <p:sldId id="306" r:id="rId28"/>
    <p:sldId id="299" r:id="rId29"/>
    <p:sldId id="287" r:id="rId30"/>
    <p:sldId id="296" r:id="rId31"/>
    <p:sldId id="295" r:id="rId32"/>
    <p:sldId id="274" r:id="rId33"/>
    <p:sldId id="291" r:id="rId34"/>
    <p:sldId id="292" r:id="rId35"/>
    <p:sldId id="300" r:id="rId36"/>
    <p:sldId id="303" r:id="rId37"/>
    <p:sldId id="293" r:id="rId38"/>
    <p:sldId id="308" r:id="rId39"/>
    <p:sldId id="268" r:id="rId40"/>
    <p:sldId id="311" r:id="rId41"/>
    <p:sldId id="282" r:id="rId42"/>
    <p:sldId id="309" r:id="rId43"/>
    <p:sldId id="288" r:id="rId44"/>
    <p:sldId id="289" r:id="rId45"/>
    <p:sldId id="310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00000"/>
    <a:srgbClr val="4F81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502" autoAdjust="0"/>
  </p:normalViewPr>
  <p:slideViewPr>
    <p:cSldViewPr snapToGrid="0">
      <p:cViewPr>
        <p:scale>
          <a:sx n="100" d="100"/>
          <a:sy n="100" d="100"/>
        </p:scale>
        <p:origin x="852" y="23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99902A-6DB3-4A13-9B91-BEABFDA2FC16}" type="datetimeFigureOut">
              <a:rPr lang="en-US" smtClean="0"/>
              <a:t>9/12/2022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C596C9-87D6-4397-8274-514E510AA3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2447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C596C9-87D6-4397-8274-514E510AA38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5149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C596C9-87D6-4397-8274-514E510AA38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0264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C596C9-87D6-4397-8274-514E510AA38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9296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1433E94-83B5-4B26-8916-D4EF4B3AA85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FF4863-5167-4CCE-8057-1DE15AD8B7D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8553"/>
            <a:ext cx="12192000" cy="13300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B5CDF3-DED2-4E40-A825-D5E9AA5A72F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800" b="1">
                <a:solidFill>
                  <a:schemeClr val="bg1"/>
                </a:solidFill>
                <a:latin typeface="Lucida grande" panose="020B0502040204020203" pitchFamily="2" charset="0"/>
                <a:ea typeface="Lucida grande" panose="020B0502040204020203" pitchFamily="2" charset="0"/>
                <a:cs typeface="Lucida grande" panose="020B0502040204020203" pitchFamily="2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37DACA-AC21-447C-99BB-3624C96A260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CD9191-6DA1-4AEB-AE9C-C0EF7BE60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94D7FE-1DA8-4DDC-868E-9C63CED48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fld id="{5911C0E6-D9CE-431C-92CB-BB39B872F93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D6CCE9-4BD3-44F2-8C0F-2C11A103BC7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11" y="5904225"/>
            <a:ext cx="2546605" cy="784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9579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6BC0C-4C88-4816-98A5-9965E6D2D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77D8-D6DB-42E5-9431-EA9B5ED5D7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81157"/>
            <a:ext cx="10515600" cy="5109249"/>
          </a:xfrm>
        </p:spPr>
        <p:txBody>
          <a:bodyPr/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7D949B-00AD-4429-A88D-B1F88EE382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B172DE-BF81-4211-ADEE-8D6BA4F03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9E037F-8C6A-463A-AD34-230496315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83614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CC032-DDA2-4193-AC0B-B1AAFCBD7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0515600" cy="800128"/>
          </a:xfrm>
        </p:spPr>
        <p:txBody>
          <a:bodyPr tIns="0" bIns="0"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5C0D1E-1C0F-40F1-8C10-98205C63F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ACED04-9E56-4294-BD8B-490862AB5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AFC649-0DAD-443A-B85E-5CB9716D0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3196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4F9CE-EE94-481C-F62C-A435229F9E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2847"/>
            <a:ext cx="10515600" cy="80012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7D1AE-AD17-E7CD-A081-6846A1CB3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4AF06C-3A84-323B-B474-067CE66247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ECD739-9828-6DA6-74A6-824C0C2DF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8713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slide" Target="../slides/slide24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emf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A77EBE3-DE33-473D-B84E-0B96EDA0F2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7" r="6018" b="82064"/>
          <a:stretch/>
        </p:blipFill>
        <p:spPr>
          <a:xfrm>
            <a:off x="0" y="0"/>
            <a:ext cx="12192000" cy="953877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2DEC41-EEAE-461C-9286-7CFA68469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4617"/>
            <a:ext cx="10515600" cy="800128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AB40C1-6A14-4D48-955E-298CDABC4D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0A672B-135B-4E81-8C74-2091FD165F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A4120F-B682-40F4-98C7-41DF819AB0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444C9A-AD5E-4A18-989E-5A4F8C9BB4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Double Bracket 6">
            <a:hlinkClick r:id="rId7" action="ppaction://hlinksldjump" tooltip="Supp TOC"/>
            <a:extLst>
              <a:ext uri="{FF2B5EF4-FFF2-40B4-BE49-F238E27FC236}">
                <a16:creationId xmlns:a16="http://schemas.microsoft.com/office/drawing/2014/main" id="{38304FF8-FA8D-9E50-FE4F-ADE345D4969C}"/>
              </a:ext>
            </a:extLst>
          </p:cNvPr>
          <p:cNvSpPr/>
          <p:nvPr userDrawn="1"/>
        </p:nvSpPr>
        <p:spPr>
          <a:xfrm>
            <a:off x="11811000" y="6662950"/>
            <a:ext cx="304228" cy="117049"/>
          </a:xfrm>
          <a:prstGeom prst="bracketPair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0" dirty="0">
                <a:solidFill>
                  <a:schemeClr val="bg1">
                    <a:lumMod val="50000"/>
                  </a:schemeClr>
                </a:solidFill>
                <a:latin typeface="FreightSans Pro Semibold" panose="02000603040000020004" pitchFamily="50" charset="0"/>
                <a:ea typeface="Lucida Grande" pitchFamily="2" charset="0"/>
                <a:cs typeface="Lucida Grande" pitchFamily="2" charset="0"/>
              </a:rPr>
              <a:t>SI</a:t>
            </a:r>
            <a:endParaRPr lang="en-US" sz="1000" b="0" dirty="0">
              <a:solidFill>
                <a:schemeClr val="bg1">
                  <a:lumMod val="50000"/>
                </a:schemeClr>
              </a:solidFill>
              <a:latin typeface="FreightSans Pro Semibold" panose="02000603040000020004" pitchFamily="50" charset="0"/>
              <a:ea typeface="Lucida Grande" pitchFamily="2" charset="0"/>
              <a:cs typeface="Lucida Grand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347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5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Lucida Grande" pitchFamily="2" charset="0"/>
          <a:ea typeface="Lucida Grande" pitchFamily="2" charset="0"/>
          <a:cs typeface="Lucida Grande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13" Type="http://schemas.openxmlformats.org/officeDocument/2006/relationships/image" Target="../media/image106.png"/><Relationship Id="rId18" Type="http://schemas.openxmlformats.org/officeDocument/2006/relationships/image" Target="../media/image111.png"/><Relationship Id="rId3" Type="http://schemas.openxmlformats.org/officeDocument/2006/relationships/image" Target="../media/image100.png"/><Relationship Id="rId21" Type="http://schemas.openxmlformats.org/officeDocument/2006/relationships/image" Target="../media/image1130.png"/><Relationship Id="rId7" Type="http://schemas.openxmlformats.org/officeDocument/2006/relationships/image" Target="../media/image30.png"/><Relationship Id="rId12" Type="http://schemas.openxmlformats.org/officeDocument/2006/relationships/image" Target="../media/image105.png"/><Relationship Id="rId17" Type="http://schemas.openxmlformats.org/officeDocument/2006/relationships/image" Target="../media/image110.png"/><Relationship Id="rId2" Type="http://schemas.openxmlformats.org/officeDocument/2006/relationships/image" Target="../media/image99.png"/><Relationship Id="rId16" Type="http://schemas.openxmlformats.org/officeDocument/2006/relationships/image" Target="../media/image109.png"/><Relationship Id="rId20" Type="http://schemas.openxmlformats.org/officeDocument/2006/relationships/image" Target="../media/image11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3.png"/><Relationship Id="rId11" Type="http://schemas.openxmlformats.org/officeDocument/2006/relationships/image" Target="../media/image104.png"/><Relationship Id="rId5" Type="http://schemas.openxmlformats.org/officeDocument/2006/relationships/image" Target="../media/image102.png"/><Relationship Id="rId15" Type="http://schemas.openxmlformats.org/officeDocument/2006/relationships/image" Target="../media/image108.png"/><Relationship Id="rId10" Type="http://schemas.openxmlformats.org/officeDocument/2006/relationships/image" Target="../media/image33.png"/><Relationship Id="rId19" Type="http://schemas.openxmlformats.org/officeDocument/2006/relationships/image" Target="../media/image112.png"/><Relationship Id="rId4" Type="http://schemas.openxmlformats.org/officeDocument/2006/relationships/image" Target="../media/image101.png"/><Relationship Id="rId9" Type="http://schemas.openxmlformats.org/officeDocument/2006/relationships/image" Target="../media/image97.png"/><Relationship Id="rId14" Type="http://schemas.openxmlformats.org/officeDocument/2006/relationships/image" Target="../media/image10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114.gif"/><Relationship Id="rId7" Type="http://schemas.openxmlformats.org/officeDocument/2006/relationships/image" Target="../media/image9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8.png"/><Relationship Id="rId11" Type="http://schemas.openxmlformats.org/officeDocument/2006/relationships/image" Target="../media/image106.png"/><Relationship Id="rId5" Type="http://schemas.openxmlformats.org/officeDocument/2006/relationships/image" Target="../media/image30.png"/><Relationship Id="rId10" Type="http://schemas.openxmlformats.org/officeDocument/2006/relationships/image" Target="../media/image105.png"/><Relationship Id="rId4" Type="http://schemas.openxmlformats.org/officeDocument/2006/relationships/image" Target="../media/image115.png"/><Relationship Id="rId9" Type="http://schemas.openxmlformats.org/officeDocument/2006/relationships/image" Target="../media/image10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7" Type="http://schemas.openxmlformats.org/officeDocument/2006/relationships/image" Target="../media/image124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5" Type="http://schemas.openxmlformats.org/officeDocument/2006/relationships/image" Target="../media/image31.png"/><Relationship Id="rId4" Type="http://schemas.openxmlformats.org/officeDocument/2006/relationships/image" Target="../media/image1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7" Type="http://schemas.openxmlformats.org/officeDocument/2006/relationships/image" Target="../media/image131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0.png"/><Relationship Id="rId5" Type="http://schemas.openxmlformats.org/officeDocument/2006/relationships/image" Target="../media/image129.png"/><Relationship Id="rId4" Type="http://schemas.openxmlformats.org/officeDocument/2006/relationships/image" Target="../media/image12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png"/><Relationship Id="rId3" Type="http://schemas.openxmlformats.org/officeDocument/2006/relationships/image" Target="../media/image132.png"/><Relationship Id="rId7" Type="http://schemas.openxmlformats.org/officeDocument/2006/relationships/image" Target="../media/image136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5.png"/><Relationship Id="rId5" Type="http://schemas.openxmlformats.org/officeDocument/2006/relationships/image" Target="../media/image134.png"/><Relationship Id="rId4" Type="http://schemas.openxmlformats.org/officeDocument/2006/relationships/image" Target="../media/image133.png"/><Relationship Id="rId9" Type="http://schemas.openxmlformats.org/officeDocument/2006/relationships/image" Target="../media/image13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png"/><Relationship Id="rId3" Type="http://schemas.openxmlformats.org/officeDocument/2006/relationships/image" Target="../media/image140.png"/><Relationship Id="rId7" Type="http://schemas.openxmlformats.org/officeDocument/2006/relationships/image" Target="../media/image14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3.png"/><Relationship Id="rId11" Type="http://schemas.openxmlformats.org/officeDocument/2006/relationships/image" Target="../media/image148.png"/><Relationship Id="rId5" Type="http://schemas.openxmlformats.org/officeDocument/2006/relationships/image" Target="../media/image142.png"/><Relationship Id="rId10" Type="http://schemas.openxmlformats.org/officeDocument/2006/relationships/image" Target="../media/image147.png"/><Relationship Id="rId4" Type="http://schemas.openxmlformats.org/officeDocument/2006/relationships/image" Target="../media/image141.png"/><Relationship Id="rId9" Type="http://schemas.openxmlformats.org/officeDocument/2006/relationships/image" Target="../media/image14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3.png"/><Relationship Id="rId5" Type="http://schemas.openxmlformats.org/officeDocument/2006/relationships/image" Target="../media/image152.png"/><Relationship Id="rId4" Type="http://schemas.openxmlformats.org/officeDocument/2006/relationships/image" Target="../media/image15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7" Type="http://schemas.openxmlformats.org/officeDocument/2006/relationships/image" Target="../media/image159.jpe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8.png"/><Relationship Id="rId5" Type="http://schemas.openxmlformats.org/officeDocument/2006/relationships/image" Target="../media/image157.png"/><Relationship Id="rId4" Type="http://schemas.openxmlformats.org/officeDocument/2006/relationships/image" Target="../media/image15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slide" Target="slide33.xml"/><Relationship Id="rId13" Type="http://schemas.openxmlformats.org/officeDocument/2006/relationships/slide" Target="slide39.xml"/><Relationship Id="rId18" Type="http://schemas.openxmlformats.org/officeDocument/2006/relationships/slide" Target="slide1.xml"/><Relationship Id="rId3" Type="http://schemas.openxmlformats.org/officeDocument/2006/relationships/slide" Target="slide26.xml"/><Relationship Id="rId21" Type="http://schemas.openxmlformats.org/officeDocument/2006/relationships/slide" Target="slide14.xml"/><Relationship Id="rId7" Type="http://schemas.openxmlformats.org/officeDocument/2006/relationships/slide" Target="slide30.xml"/><Relationship Id="rId12" Type="http://schemas.openxmlformats.org/officeDocument/2006/relationships/slide" Target="slide32.xml"/><Relationship Id="rId17" Type="http://schemas.openxmlformats.org/officeDocument/2006/relationships/image" Target="../media/image1580.png"/><Relationship Id="rId2" Type="http://schemas.openxmlformats.org/officeDocument/2006/relationships/slide" Target="slide25.xml"/><Relationship Id="rId16" Type="http://schemas.openxmlformats.org/officeDocument/2006/relationships/slide" Target="slide41.xml"/><Relationship Id="rId20" Type="http://schemas.openxmlformats.org/officeDocument/2006/relationships/slide" Target="slide1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9.xml"/><Relationship Id="rId11" Type="http://schemas.openxmlformats.org/officeDocument/2006/relationships/slide" Target="slide37.xml"/><Relationship Id="rId24" Type="http://schemas.openxmlformats.org/officeDocument/2006/relationships/slide" Target="slide20.xml"/><Relationship Id="rId5" Type="http://schemas.openxmlformats.org/officeDocument/2006/relationships/slide" Target="slide28.xml"/><Relationship Id="rId15" Type="http://schemas.openxmlformats.org/officeDocument/2006/relationships/slide" Target="slide44.xml"/><Relationship Id="rId23" Type="http://schemas.openxmlformats.org/officeDocument/2006/relationships/slide" Target="slide19.xml"/><Relationship Id="rId10" Type="http://schemas.openxmlformats.org/officeDocument/2006/relationships/slide" Target="slide36.xml"/><Relationship Id="rId19" Type="http://schemas.openxmlformats.org/officeDocument/2006/relationships/slide" Target="slide5.xml"/><Relationship Id="rId4" Type="http://schemas.openxmlformats.org/officeDocument/2006/relationships/slide" Target="slide27.xml"/><Relationship Id="rId9" Type="http://schemas.openxmlformats.org/officeDocument/2006/relationships/slide" Target="slide35.xml"/><Relationship Id="rId14" Type="http://schemas.openxmlformats.org/officeDocument/2006/relationships/slide" Target="slide43.xml"/><Relationship Id="rId22" Type="http://schemas.openxmlformats.org/officeDocument/2006/relationships/slide" Target="slide16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s://doi.org/10.1021/ma400962p" TargetMode="External"/><Relationship Id="rId3" Type="http://schemas.openxmlformats.org/officeDocument/2006/relationships/hyperlink" Target="https://doi.org/10.1038/ncomms6145" TargetMode="External"/><Relationship Id="rId7" Type="http://schemas.openxmlformats.org/officeDocument/2006/relationships/hyperlink" Target="https://doi.org/www.physchem.ox.ac.uk/~fs" TargetMode="External"/><Relationship Id="rId2" Type="http://schemas.openxmlformats.org/officeDocument/2006/relationships/hyperlink" Target="https://doi.org/10.1242/jcs.104729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doi.org/10.1021/acs.macromol.7b00450" TargetMode="External"/><Relationship Id="rId5" Type="http://schemas.openxmlformats.org/officeDocument/2006/relationships/hyperlink" Target="https://doi.org/10.1021/la4030348" TargetMode="External"/><Relationship Id="rId4" Type="http://schemas.openxmlformats.org/officeDocument/2006/relationships/hyperlink" Target="https://doi.org/10.1126/science.aar5877" TargetMode="Externa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3" Type="http://schemas.openxmlformats.org/officeDocument/2006/relationships/image" Target="../media/image7.png"/><Relationship Id="rId7" Type="http://schemas.openxmlformats.org/officeDocument/2006/relationships/image" Target="../media/image16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0.png"/><Relationship Id="rId5" Type="http://schemas.openxmlformats.org/officeDocument/2006/relationships/image" Target="../media/image8.png"/><Relationship Id="rId4" Type="http://schemas.openxmlformats.org/officeDocument/2006/relationships/image" Target="../media/image11.png"/><Relationship Id="rId9" Type="http://schemas.openxmlformats.org/officeDocument/2006/relationships/image" Target="../media/image16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07/s11249-011-9746-1" TargetMode="External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18" Type="http://schemas.openxmlformats.org/officeDocument/2006/relationships/image" Target="../media/image2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169.png"/><Relationship Id="rId7" Type="http://schemas.openxmlformats.org/officeDocument/2006/relationships/image" Target="../media/image78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5" Type="http://schemas.openxmlformats.org/officeDocument/2006/relationships/image" Target="../media/image171.png"/><Relationship Id="rId4" Type="http://schemas.openxmlformats.org/officeDocument/2006/relationships/image" Target="../media/image17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7" Type="http://schemas.openxmlformats.org/officeDocument/2006/relationships/image" Target="../media/image173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../media/image172.png"/><Relationship Id="rId10" Type="http://schemas.openxmlformats.org/officeDocument/2006/relationships/image" Target="../media/image92.png"/><Relationship Id="rId4" Type="http://schemas.openxmlformats.org/officeDocument/2006/relationships/image" Target="../media/image260.png"/><Relationship Id="rId9" Type="http://schemas.openxmlformats.org/officeDocument/2006/relationships/image" Target="../media/image91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9.png"/><Relationship Id="rId3" Type="http://schemas.openxmlformats.org/officeDocument/2006/relationships/image" Target="../media/image175.png"/><Relationship Id="rId7" Type="http://schemas.openxmlformats.org/officeDocument/2006/relationships/image" Target="../media/image178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7.png"/><Relationship Id="rId5" Type="http://schemas.openxmlformats.org/officeDocument/2006/relationships/image" Target="../media/image176.png"/><Relationship Id="rId4" Type="http://schemas.openxmlformats.org/officeDocument/2006/relationships/image" Target="../media/image78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6.png"/><Relationship Id="rId3" Type="http://schemas.openxmlformats.org/officeDocument/2006/relationships/image" Target="../media/image181.png"/><Relationship Id="rId7" Type="http://schemas.openxmlformats.org/officeDocument/2006/relationships/image" Target="../media/image185.png"/><Relationship Id="rId12" Type="http://schemas.openxmlformats.org/officeDocument/2006/relationships/image" Target="../media/image190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4.png"/><Relationship Id="rId11" Type="http://schemas.openxmlformats.org/officeDocument/2006/relationships/image" Target="../media/image189.png"/><Relationship Id="rId5" Type="http://schemas.openxmlformats.org/officeDocument/2006/relationships/image" Target="../media/image183.png"/><Relationship Id="rId10" Type="http://schemas.openxmlformats.org/officeDocument/2006/relationships/image" Target="../media/image188.png"/><Relationship Id="rId4" Type="http://schemas.openxmlformats.org/officeDocument/2006/relationships/image" Target="../media/image182.png"/><Relationship Id="rId9" Type="http://schemas.openxmlformats.org/officeDocument/2006/relationships/image" Target="../media/image18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7.png"/><Relationship Id="rId4" Type="http://schemas.openxmlformats.org/officeDocument/2006/relationships/image" Target="../media/image196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4.png"/><Relationship Id="rId3" Type="http://schemas.openxmlformats.org/officeDocument/2006/relationships/image" Target="../media/image199.png"/><Relationship Id="rId7" Type="http://schemas.openxmlformats.org/officeDocument/2006/relationships/image" Target="../media/image203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2.png"/><Relationship Id="rId11" Type="http://schemas.openxmlformats.org/officeDocument/2006/relationships/image" Target="../media/image207.png"/><Relationship Id="rId5" Type="http://schemas.openxmlformats.org/officeDocument/2006/relationships/image" Target="../media/image201.png"/><Relationship Id="rId10" Type="http://schemas.openxmlformats.org/officeDocument/2006/relationships/image" Target="../media/image206.png"/><Relationship Id="rId4" Type="http://schemas.openxmlformats.org/officeDocument/2006/relationships/image" Target="../media/image200.png"/><Relationship Id="rId9" Type="http://schemas.openxmlformats.org/officeDocument/2006/relationships/image" Target="../media/image20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7" Type="http://schemas.openxmlformats.org/officeDocument/2006/relationships/image" Target="../media/image213.png"/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2.png"/><Relationship Id="rId5" Type="http://schemas.openxmlformats.org/officeDocument/2006/relationships/image" Target="../media/image211.png"/><Relationship Id="rId4" Type="http://schemas.openxmlformats.org/officeDocument/2006/relationships/image" Target="../media/image210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1670.png"/><Relationship Id="rId7" Type="http://schemas.openxmlformats.org/officeDocument/2006/relationships/image" Target="../media/image97.png"/><Relationship Id="rId12" Type="http://schemas.openxmlformats.org/officeDocument/2006/relationships/image" Target="../media/image107.png"/><Relationship Id="rId2" Type="http://schemas.openxmlformats.org/officeDocument/2006/relationships/image" Target="../media/image214.gi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8.png"/><Relationship Id="rId11" Type="http://schemas.openxmlformats.org/officeDocument/2006/relationships/image" Target="../media/image106.png"/><Relationship Id="rId5" Type="http://schemas.openxmlformats.org/officeDocument/2006/relationships/image" Target="../media/image30.png"/><Relationship Id="rId10" Type="http://schemas.openxmlformats.org/officeDocument/2006/relationships/image" Target="../media/image105.png"/><Relationship Id="rId4" Type="http://schemas.openxmlformats.org/officeDocument/2006/relationships/image" Target="../media/image215.png"/><Relationship Id="rId9" Type="http://schemas.openxmlformats.org/officeDocument/2006/relationships/image" Target="../media/image10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2.png"/><Relationship Id="rId13" Type="http://schemas.openxmlformats.org/officeDocument/2006/relationships/image" Target="../media/image226.png"/><Relationship Id="rId3" Type="http://schemas.openxmlformats.org/officeDocument/2006/relationships/image" Target="../media/image217.png"/><Relationship Id="rId7" Type="http://schemas.openxmlformats.org/officeDocument/2006/relationships/image" Target="../media/image221.png"/><Relationship Id="rId12" Type="http://schemas.openxmlformats.org/officeDocument/2006/relationships/image" Target="../media/image124.png"/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0.png"/><Relationship Id="rId11" Type="http://schemas.openxmlformats.org/officeDocument/2006/relationships/image" Target="../media/image225.png"/><Relationship Id="rId5" Type="http://schemas.openxmlformats.org/officeDocument/2006/relationships/image" Target="../media/image219.png"/><Relationship Id="rId10" Type="http://schemas.openxmlformats.org/officeDocument/2006/relationships/image" Target="../media/image224.png"/><Relationship Id="rId4" Type="http://schemas.openxmlformats.org/officeDocument/2006/relationships/image" Target="../media/image218.png"/><Relationship Id="rId9" Type="http://schemas.openxmlformats.org/officeDocument/2006/relationships/image" Target="../media/image223.png"/><Relationship Id="rId14" Type="http://schemas.openxmlformats.org/officeDocument/2006/relationships/image" Target="../media/image22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8.png"/><Relationship Id="rId2" Type="http://schemas.openxmlformats.org/officeDocument/2006/relationships/image" Target="../media/image720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3.png"/><Relationship Id="rId5" Type="http://schemas.openxmlformats.org/officeDocument/2006/relationships/image" Target="../media/image232.png"/><Relationship Id="rId4" Type="http://schemas.openxmlformats.org/officeDocument/2006/relationships/image" Target="../media/image231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4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6.png"/><Relationship Id="rId2" Type="http://schemas.openxmlformats.org/officeDocument/2006/relationships/image" Target="../media/image235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png"/><Relationship Id="rId13" Type="http://schemas.openxmlformats.org/officeDocument/2006/relationships/image" Target="../media/image243.png"/><Relationship Id="rId3" Type="http://schemas.openxmlformats.org/officeDocument/2006/relationships/image" Target="../media/image143.png"/><Relationship Id="rId7" Type="http://schemas.openxmlformats.org/officeDocument/2006/relationships/image" Target="../media/image146.png"/><Relationship Id="rId12" Type="http://schemas.openxmlformats.org/officeDocument/2006/relationships/image" Target="../media/image242.png"/><Relationship Id="rId17" Type="http://schemas.openxmlformats.org/officeDocument/2006/relationships/image" Target="../media/image247.png"/><Relationship Id="rId2" Type="http://schemas.openxmlformats.org/officeDocument/2006/relationships/image" Target="../media/image237.png"/><Relationship Id="rId16" Type="http://schemas.openxmlformats.org/officeDocument/2006/relationships/image" Target="../media/image24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5.png"/><Relationship Id="rId11" Type="http://schemas.openxmlformats.org/officeDocument/2006/relationships/image" Target="../media/image241.png"/><Relationship Id="rId5" Type="http://schemas.openxmlformats.org/officeDocument/2006/relationships/image" Target="../media/image239.png"/><Relationship Id="rId15" Type="http://schemas.openxmlformats.org/officeDocument/2006/relationships/image" Target="../media/image245.png"/><Relationship Id="rId10" Type="http://schemas.openxmlformats.org/officeDocument/2006/relationships/image" Target="../media/image148.png"/><Relationship Id="rId4" Type="http://schemas.openxmlformats.org/officeDocument/2006/relationships/image" Target="../media/image238.png"/><Relationship Id="rId9" Type="http://schemas.openxmlformats.org/officeDocument/2006/relationships/image" Target="../media/image240.png"/><Relationship Id="rId14" Type="http://schemas.openxmlformats.org/officeDocument/2006/relationships/image" Target="../media/image24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1.emf"/><Relationship Id="rId7" Type="http://schemas.openxmlformats.org/officeDocument/2006/relationships/image" Target="../media/image37.png"/><Relationship Id="rId12" Type="http://schemas.openxmlformats.org/officeDocument/2006/relationships/image" Target="../media/image4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.png"/><Relationship Id="rId11" Type="http://schemas.openxmlformats.org/officeDocument/2006/relationships/image" Target="../media/image39.png"/><Relationship Id="rId5" Type="http://schemas.openxmlformats.org/officeDocument/2006/relationships/image" Target="../media/image35.png"/><Relationship Id="rId10" Type="http://schemas.openxmlformats.org/officeDocument/2006/relationships/image" Target="../media/image25.png"/><Relationship Id="rId4" Type="http://schemas.openxmlformats.org/officeDocument/2006/relationships/image" Target="../media/image34.png"/><Relationship Id="rId9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2.png"/><Relationship Id="rId18" Type="http://schemas.openxmlformats.org/officeDocument/2006/relationships/image" Target="../media/image5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12" Type="http://schemas.openxmlformats.org/officeDocument/2006/relationships/image" Target="../media/image51.png"/><Relationship Id="rId17" Type="http://schemas.openxmlformats.org/officeDocument/2006/relationships/image" Target="../media/image56.png"/><Relationship Id="rId2" Type="http://schemas.openxmlformats.org/officeDocument/2006/relationships/image" Target="../media/image41.png"/><Relationship Id="rId16" Type="http://schemas.openxmlformats.org/officeDocument/2006/relationships/image" Target="../media/image5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5" Type="http://schemas.openxmlformats.org/officeDocument/2006/relationships/image" Target="../media/image54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Relationship Id="rId14" Type="http://schemas.openxmlformats.org/officeDocument/2006/relationships/image" Target="../media/image5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66.png"/><Relationship Id="rId18" Type="http://schemas.openxmlformats.org/officeDocument/2006/relationships/image" Target="../media/image71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12" Type="http://schemas.openxmlformats.org/officeDocument/2006/relationships/image" Target="../media/image57.png"/><Relationship Id="rId17" Type="http://schemas.openxmlformats.org/officeDocument/2006/relationships/image" Target="../media/image70.png"/><Relationship Id="rId2" Type="http://schemas.openxmlformats.org/officeDocument/2006/relationships/image" Target="../media/image58.png"/><Relationship Id="rId16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11" Type="http://schemas.openxmlformats.org/officeDocument/2006/relationships/image" Target="../media/image56.png"/><Relationship Id="rId5" Type="http://schemas.openxmlformats.org/officeDocument/2006/relationships/image" Target="../media/image61.png"/><Relationship Id="rId15" Type="http://schemas.openxmlformats.org/officeDocument/2006/relationships/image" Target="../media/image68.png"/><Relationship Id="rId10" Type="http://schemas.openxmlformats.org/officeDocument/2006/relationships/image" Target="../media/image55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Relationship Id="rId14" Type="http://schemas.openxmlformats.org/officeDocument/2006/relationships/image" Target="../media/image6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75.png"/><Relationship Id="rId18" Type="http://schemas.openxmlformats.org/officeDocument/2006/relationships/image" Target="../media/image69.png"/><Relationship Id="rId3" Type="http://schemas.openxmlformats.org/officeDocument/2006/relationships/image" Target="../media/image65.png"/><Relationship Id="rId7" Type="http://schemas.openxmlformats.org/officeDocument/2006/relationships/image" Target="../media/image38.png"/><Relationship Id="rId12" Type="http://schemas.openxmlformats.org/officeDocument/2006/relationships/image" Target="../media/image74.png"/><Relationship Id="rId17" Type="http://schemas.openxmlformats.org/officeDocument/2006/relationships/image" Target="../media/image64.png"/><Relationship Id="rId2" Type="http://schemas.openxmlformats.org/officeDocument/2006/relationships/image" Target="../media/image61.png"/><Relationship Id="rId16" Type="http://schemas.openxmlformats.org/officeDocument/2006/relationships/image" Target="../media/image63.png"/><Relationship Id="rId20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image" Target="../media/image73.png"/><Relationship Id="rId5" Type="http://schemas.openxmlformats.org/officeDocument/2006/relationships/image" Target="../media/image35.png"/><Relationship Id="rId15" Type="http://schemas.openxmlformats.org/officeDocument/2006/relationships/image" Target="../media/image62.png"/><Relationship Id="rId10" Type="http://schemas.openxmlformats.org/officeDocument/2006/relationships/image" Target="../media/image36.png"/><Relationship Id="rId19" Type="http://schemas.openxmlformats.org/officeDocument/2006/relationships/image" Target="../media/image70.png"/><Relationship Id="rId4" Type="http://schemas.openxmlformats.org/officeDocument/2006/relationships/image" Target="../media/image23.png"/><Relationship Id="rId9" Type="http://schemas.openxmlformats.org/officeDocument/2006/relationships/image" Target="../media/image34.png"/><Relationship Id="rId14" Type="http://schemas.openxmlformats.org/officeDocument/2006/relationships/image" Target="../media/image7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13" Type="http://schemas.openxmlformats.org/officeDocument/2006/relationships/image" Target="../media/image88.png"/><Relationship Id="rId18" Type="http://schemas.openxmlformats.org/officeDocument/2006/relationships/image" Target="../media/image93.png"/><Relationship Id="rId3" Type="http://schemas.openxmlformats.org/officeDocument/2006/relationships/image" Target="../media/image78.png"/><Relationship Id="rId21" Type="http://schemas.openxmlformats.org/officeDocument/2006/relationships/image" Target="../media/image96.png"/><Relationship Id="rId7" Type="http://schemas.openxmlformats.org/officeDocument/2006/relationships/image" Target="../media/image82.png"/><Relationship Id="rId12" Type="http://schemas.openxmlformats.org/officeDocument/2006/relationships/image" Target="../media/image87.png"/><Relationship Id="rId17" Type="http://schemas.openxmlformats.org/officeDocument/2006/relationships/image" Target="../media/image92.png"/><Relationship Id="rId2" Type="http://schemas.openxmlformats.org/officeDocument/2006/relationships/image" Target="../media/image77.png"/><Relationship Id="rId16" Type="http://schemas.openxmlformats.org/officeDocument/2006/relationships/image" Target="../media/image91.png"/><Relationship Id="rId20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11" Type="http://schemas.openxmlformats.org/officeDocument/2006/relationships/image" Target="../media/image86.png"/><Relationship Id="rId5" Type="http://schemas.openxmlformats.org/officeDocument/2006/relationships/image" Target="../media/image80.png"/><Relationship Id="rId15" Type="http://schemas.openxmlformats.org/officeDocument/2006/relationships/image" Target="../media/image90.png"/><Relationship Id="rId10" Type="http://schemas.openxmlformats.org/officeDocument/2006/relationships/image" Target="../media/image85.png"/><Relationship Id="rId19" Type="http://schemas.openxmlformats.org/officeDocument/2006/relationships/image" Target="../media/image94.png"/><Relationship Id="rId4" Type="http://schemas.openxmlformats.org/officeDocument/2006/relationships/image" Target="../media/image79.png"/><Relationship Id="rId9" Type="http://schemas.openxmlformats.org/officeDocument/2006/relationships/image" Target="../media/image84.png"/><Relationship Id="rId14" Type="http://schemas.openxmlformats.org/officeDocument/2006/relationships/image" Target="../media/image8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6AEBC-56DD-42D2-9ED1-CBBE0F6F88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1826" y="1481970"/>
            <a:ext cx="11082867" cy="1456266"/>
          </a:xfrm>
        </p:spPr>
        <p:txBody>
          <a:bodyPr>
            <a:normAutofit/>
          </a:bodyPr>
          <a:lstStyle/>
          <a:p>
            <a:r>
              <a:rPr lang="en-US" dirty="0"/>
              <a:t>Structural and Mechanical Properties of Polyelectrolyte Brushes</a:t>
            </a:r>
            <a:endParaRPr lang="en-US" b="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0B2182-C806-4DF3-ACF7-A902E18DBF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05643" y="3429000"/>
            <a:ext cx="9144000" cy="202152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Takashi Yokokura</a:t>
            </a:r>
          </a:p>
          <a:p>
            <a:pPr>
              <a:lnSpc>
                <a:spcPct val="100000"/>
              </a:lnSpc>
            </a:pPr>
            <a:r>
              <a:rPr lang="en-US" dirty="0"/>
              <a:t>Advisor: Prof. Rui Wang</a:t>
            </a:r>
          </a:p>
          <a:p>
            <a:pPr>
              <a:lnSpc>
                <a:spcPct val="100000"/>
              </a:lnSpc>
            </a:pPr>
            <a:r>
              <a:rPr lang="en-US" dirty="0"/>
              <a:t>September 14</a:t>
            </a:r>
            <a:r>
              <a:rPr lang="en-US" baseline="30000" dirty="0"/>
              <a:t>th</a:t>
            </a:r>
            <a:r>
              <a:rPr lang="en-US" dirty="0"/>
              <a:t>, 10:00 am – 12:00 pm</a:t>
            </a:r>
          </a:p>
          <a:p>
            <a:pPr>
              <a:lnSpc>
                <a:spcPct val="100000"/>
              </a:lnSpc>
            </a:pPr>
            <a:r>
              <a:rPr lang="en-US" dirty="0"/>
              <a:t>Qualifying Exam</a:t>
            </a:r>
          </a:p>
        </p:txBody>
      </p:sp>
    </p:spTree>
    <p:extLst>
      <p:ext uri="{BB962C8B-B14F-4D97-AF65-F5344CB8AC3E}">
        <p14:creationId xmlns:p14="http://schemas.microsoft.com/office/powerpoint/2010/main" val="31894932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10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339025" y="1728005"/>
            <a:ext cx="94355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latin typeface="Lucida grande" panose="020B0502040204020203"/>
              </a:rPr>
              <a:t>Systematic Study (</a:t>
            </a:r>
            <a:r>
              <a:rPr lang="en-US" sz="2400" b="1" dirty="0" err="1">
                <a:latin typeface="Lucida grande" panose="020B0502040204020203"/>
              </a:rPr>
              <a:t>VdW</a:t>
            </a:r>
            <a:r>
              <a:rPr lang="en-US" sz="2400" b="1" dirty="0">
                <a:latin typeface="Lucida grande" panose="020B0502040204020203"/>
              </a:rPr>
              <a:t> Attraction vs. Electrostatic Repulsion)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2068CB-04AF-0E6E-340D-855DFFD146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8624802A-A543-7B5C-AFFB-0569C3E4A14F}"/>
              </a:ext>
            </a:extLst>
          </p:cNvPr>
          <p:cNvGrpSpPr/>
          <p:nvPr/>
        </p:nvGrpSpPr>
        <p:grpSpPr>
          <a:xfrm>
            <a:off x="1551917" y="2745508"/>
            <a:ext cx="4218372" cy="2330713"/>
            <a:chOff x="1844950" y="2616512"/>
            <a:chExt cx="4218372" cy="2330713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D54C619-013B-C93B-E4B5-ACABA4754845}"/>
                </a:ext>
              </a:extLst>
            </p:cNvPr>
            <p:cNvSpPr/>
            <p:nvPr/>
          </p:nvSpPr>
          <p:spPr>
            <a:xfrm>
              <a:off x="2003075" y="3504623"/>
              <a:ext cx="3476305" cy="545566"/>
            </a:xfrm>
            <a:custGeom>
              <a:avLst/>
              <a:gdLst>
                <a:gd name="connsiteX0" fmla="*/ 0 w 3566247"/>
                <a:gd name="connsiteY0" fmla="*/ 268772 h 559682"/>
                <a:gd name="connsiteX1" fmla="*/ 558800 w 3566247"/>
                <a:gd name="connsiteY1" fmla="*/ 243372 h 559682"/>
                <a:gd name="connsiteX2" fmla="*/ 304800 w 3566247"/>
                <a:gd name="connsiteY2" fmla="*/ 116372 h 559682"/>
                <a:gd name="connsiteX3" fmla="*/ 601134 w 3566247"/>
                <a:gd name="connsiteY3" fmla="*/ 336506 h 559682"/>
                <a:gd name="connsiteX4" fmla="*/ 1100667 w 3566247"/>
                <a:gd name="connsiteY4" fmla="*/ 184106 h 559682"/>
                <a:gd name="connsiteX5" fmla="*/ 1032934 w 3566247"/>
                <a:gd name="connsiteY5" fmla="*/ 319572 h 559682"/>
                <a:gd name="connsiteX6" fmla="*/ 829734 w 3566247"/>
                <a:gd name="connsiteY6" fmla="*/ 116372 h 559682"/>
                <a:gd name="connsiteX7" fmla="*/ 1490134 w 3566247"/>
                <a:gd name="connsiteY7" fmla="*/ 294172 h 559682"/>
                <a:gd name="connsiteX8" fmla="*/ 2912534 w 3566247"/>
                <a:gd name="connsiteY8" fmla="*/ 260306 h 559682"/>
                <a:gd name="connsiteX9" fmla="*/ 2133600 w 3566247"/>
                <a:gd name="connsiteY9" fmla="*/ 6306 h 559682"/>
                <a:gd name="connsiteX10" fmla="*/ 2286000 w 3566247"/>
                <a:gd name="connsiteY10" fmla="*/ 556639 h 559682"/>
                <a:gd name="connsiteX11" fmla="*/ 3437467 w 3566247"/>
                <a:gd name="connsiteY11" fmla="*/ 234906 h 559682"/>
                <a:gd name="connsiteX12" fmla="*/ 3488267 w 3566247"/>
                <a:gd name="connsiteY12" fmla="*/ 387306 h 559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66247" h="559682">
                  <a:moveTo>
                    <a:pt x="0" y="268772"/>
                  </a:moveTo>
                  <a:cubicBezTo>
                    <a:pt x="254000" y="268772"/>
                    <a:pt x="508000" y="268772"/>
                    <a:pt x="558800" y="243372"/>
                  </a:cubicBezTo>
                  <a:cubicBezTo>
                    <a:pt x="609600" y="217972"/>
                    <a:pt x="297744" y="100850"/>
                    <a:pt x="304800" y="116372"/>
                  </a:cubicBezTo>
                  <a:cubicBezTo>
                    <a:pt x="311856" y="131894"/>
                    <a:pt x="468490" y="325217"/>
                    <a:pt x="601134" y="336506"/>
                  </a:cubicBezTo>
                  <a:cubicBezTo>
                    <a:pt x="733779" y="347795"/>
                    <a:pt x="1028700" y="186928"/>
                    <a:pt x="1100667" y="184106"/>
                  </a:cubicBezTo>
                  <a:cubicBezTo>
                    <a:pt x="1172634" y="181284"/>
                    <a:pt x="1078090" y="330861"/>
                    <a:pt x="1032934" y="319572"/>
                  </a:cubicBezTo>
                  <a:cubicBezTo>
                    <a:pt x="987779" y="308283"/>
                    <a:pt x="753534" y="120605"/>
                    <a:pt x="829734" y="116372"/>
                  </a:cubicBezTo>
                  <a:cubicBezTo>
                    <a:pt x="905934" y="112139"/>
                    <a:pt x="1143001" y="270183"/>
                    <a:pt x="1490134" y="294172"/>
                  </a:cubicBezTo>
                  <a:cubicBezTo>
                    <a:pt x="1837267" y="318161"/>
                    <a:pt x="2805290" y="308284"/>
                    <a:pt x="2912534" y="260306"/>
                  </a:cubicBezTo>
                  <a:cubicBezTo>
                    <a:pt x="3019778" y="212328"/>
                    <a:pt x="2238022" y="-43083"/>
                    <a:pt x="2133600" y="6306"/>
                  </a:cubicBezTo>
                  <a:cubicBezTo>
                    <a:pt x="2029178" y="55695"/>
                    <a:pt x="2068689" y="518539"/>
                    <a:pt x="2286000" y="556639"/>
                  </a:cubicBezTo>
                  <a:cubicBezTo>
                    <a:pt x="2503311" y="594739"/>
                    <a:pt x="3237089" y="263128"/>
                    <a:pt x="3437467" y="234906"/>
                  </a:cubicBezTo>
                  <a:cubicBezTo>
                    <a:pt x="3637845" y="206684"/>
                    <a:pt x="3563056" y="296995"/>
                    <a:pt x="3488267" y="387306"/>
                  </a:cubicBezTo>
                </a:path>
              </a:pathLst>
            </a:custGeom>
            <a:noFill/>
            <a:ln w="88900" cap="rnd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481F566-1E0D-492C-04E1-168520126282}"/>
                </a:ext>
              </a:extLst>
            </p:cNvPr>
            <p:cNvSpPr/>
            <p:nvPr/>
          </p:nvSpPr>
          <p:spPr>
            <a:xfrm>
              <a:off x="1844950" y="2616512"/>
              <a:ext cx="183224" cy="2254308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18D589C-390A-E7DC-0515-2D0ECB607A00}"/>
                </a:ext>
              </a:extLst>
            </p:cNvPr>
            <p:cNvSpPr/>
            <p:nvPr/>
          </p:nvSpPr>
          <p:spPr>
            <a:xfrm>
              <a:off x="4600998" y="3847415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3C0FD5A-39B7-6D8D-C31E-E98B4712871D}"/>
                </a:ext>
              </a:extLst>
            </p:cNvPr>
            <p:cNvSpPr/>
            <p:nvPr/>
          </p:nvSpPr>
          <p:spPr>
            <a:xfrm>
              <a:off x="4174745" y="394590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7C01AECF-5E03-14E6-4C19-D0F1F852DEB4}"/>
                </a:ext>
              </a:extLst>
            </p:cNvPr>
            <p:cNvSpPr/>
            <p:nvPr/>
          </p:nvSpPr>
          <p:spPr>
            <a:xfrm>
              <a:off x="3971971" y="367148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CBA4D79-5970-579F-0BD3-01A432411895}"/>
                </a:ext>
              </a:extLst>
            </p:cNvPr>
            <p:cNvSpPr/>
            <p:nvPr/>
          </p:nvSpPr>
          <p:spPr>
            <a:xfrm>
              <a:off x="3438914" y="367148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7EB3EFC-7915-F712-39D9-1C19B375F5B8}"/>
                </a:ext>
              </a:extLst>
            </p:cNvPr>
            <p:cNvSpPr/>
            <p:nvPr/>
          </p:nvSpPr>
          <p:spPr>
            <a:xfrm>
              <a:off x="2744840" y="3493659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8797FA31-5416-0738-258E-D98A869D4BF4}"/>
                </a:ext>
              </a:extLst>
            </p:cNvPr>
            <p:cNvSpPr/>
            <p:nvPr/>
          </p:nvSpPr>
          <p:spPr>
            <a:xfrm>
              <a:off x="2336370" y="364464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2CA79E39-2A53-41A4-DC8E-B6FEE5EBAB57}"/>
                </a:ext>
              </a:extLst>
            </p:cNvPr>
            <p:cNvSpPr/>
            <p:nvPr/>
          </p:nvSpPr>
          <p:spPr>
            <a:xfrm>
              <a:off x="4624288" y="3543254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317F8511-11BC-2E59-E2EC-791E9F411A4C}"/>
                </a:ext>
              </a:extLst>
            </p:cNvPr>
            <p:cNvSpPr/>
            <p:nvPr/>
          </p:nvSpPr>
          <p:spPr>
            <a:xfrm>
              <a:off x="4224859" y="3423804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091BE060-8E3C-A306-D0B7-BECA5BBD540B}"/>
                </a:ext>
              </a:extLst>
            </p:cNvPr>
            <p:cNvSpPr/>
            <p:nvPr/>
          </p:nvSpPr>
          <p:spPr>
            <a:xfrm>
              <a:off x="5050001" y="3663006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BDCA366D-5CB1-2DD1-90E3-F9BC84D7BC72}"/>
                </a:ext>
              </a:extLst>
            </p:cNvPr>
            <p:cNvSpPr/>
            <p:nvPr/>
          </p:nvSpPr>
          <p:spPr>
            <a:xfrm>
              <a:off x="5288521" y="3815079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B0329F08-1AFA-11BA-999D-E0E74245CD4B}"/>
                </a:ext>
              </a:extLst>
            </p:cNvPr>
            <p:cNvCxnSpPr/>
            <p:nvPr/>
          </p:nvCxnSpPr>
          <p:spPr>
            <a:xfrm>
              <a:off x="4260536" y="4530887"/>
              <a:ext cx="1234832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20ADA97-0738-16A6-449F-BA5D3B4AB9A8}"/>
                </a:ext>
              </a:extLst>
            </p:cNvPr>
            <p:cNvSpPr txBox="1"/>
            <p:nvPr/>
          </p:nvSpPr>
          <p:spPr>
            <a:xfrm>
              <a:off x="4207942" y="4566659"/>
              <a:ext cx="11419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Repulsive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6D51AA22-C3F0-F1E5-CFC5-D3589DD44B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80517" y="4530887"/>
              <a:ext cx="1172830" cy="0"/>
            </a:xfrm>
            <a:prstGeom prst="straightConnector1">
              <a:avLst/>
            </a:prstGeom>
            <a:ln w="571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578A328-752C-AAC5-82E9-8AFED0ED6C20}"/>
                </a:ext>
              </a:extLst>
            </p:cNvPr>
            <p:cNvSpPr txBox="1"/>
            <p:nvPr/>
          </p:nvSpPr>
          <p:spPr>
            <a:xfrm>
              <a:off x="2830601" y="4577893"/>
              <a:ext cx="11565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Attractive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B29B0205-2CAC-CF28-B49D-546B3EB008A1}"/>
                </a:ext>
              </a:extLst>
            </p:cNvPr>
            <p:cNvSpPr/>
            <p:nvPr/>
          </p:nvSpPr>
          <p:spPr>
            <a:xfrm>
              <a:off x="2104835" y="3895645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ECCE3F6A-A3AA-FF54-C6F4-35FFFB6A663C}"/>
                </a:ext>
              </a:extLst>
            </p:cNvPr>
            <p:cNvSpPr/>
            <p:nvPr/>
          </p:nvSpPr>
          <p:spPr>
            <a:xfrm>
              <a:off x="5860548" y="3743127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FE905647-74E6-88DB-848B-C733366089B3}"/>
                </a:ext>
              </a:extLst>
            </p:cNvPr>
            <p:cNvSpPr/>
            <p:nvPr/>
          </p:nvSpPr>
          <p:spPr>
            <a:xfrm>
              <a:off x="4894323" y="3452707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18D92FE6-881F-888C-D874-74889E501A4E}"/>
                </a:ext>
              </a:extLst>
            </p:cNvPr>
            <p:cNvSpPr/>
            <p:nvPr/>
          </p:nvSpPr>
          <p:spPr>
            <a:xfrm>
              <a:off x="2281484" y="3358158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DE4E2A2D-13C4-69E6-72E5-8C61AB84E84C}"/>
                </a:ext>
              </a:extLst>
            </p:cNvPr>
            <p:cNvSpPr/>
            <p:nvPr/>
          </p:nvSpPr>
          <p:spPr>
            <a:xfrm>
              <a:off x="5452960" y="4140852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073E644E-93B4-A287-CAD3-AC25400A2CE7}"/>
                </a:ext>
              </a:extLst>
            </p:cNvPr>
            <p:cNvSpPr/>
            <p:nvPr/>
          </p:nvSpPr>
          <p:spPr>
            <a:xfrm>
              <a:off x="5250186" y="3297346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120027CC-A273-272C-CEA8-2456BBE5FEB6}"/>
                </a:ext>
              </a:extLst>
            </p:cNvPr>
            <p:cNvSpPr/>
            <p:nvPr/>
          </p:nvSpPr>
          <p:spPr>
            <a:xfrm>
              <a:off x="5577903" y="3538461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55E25173-20C9-63F4-3523-32E20FE856EF}"/>
                </a:ext>
              </a:extLst>
            </p:cNvPr>
            <p:cNvSpPr/>
            <p:nvPr/>
          </p:nvSpPr>
          <p:spPr>
            <a:xfrm>
              <a:off x="2907102" y="3808258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BD3C9DD0-5EEE-DC68-07FD-31AA03E11383}"/>
                </a:ext>
              </a:extLst>
            </p:cNvPr>
            <p:cNvSpPr/>
            <p:nvPr/>
          </p:nvSpPr>
          <p:spPr>
            <a:xfrm>
              <a:off x="3705155" y="3989835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6999ECCB-B115-F3E1-670E-549914329A53}"/>
                </a:ext>
              </a:extLst>
            </p:cNvPr>
            <p:cNvSpPr/>
            <p:nvPr/>
          </p:nvSpPr>
          <p:spPr>
            <a:xfrm>
              <a:off x="4928990" y="4052772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DFED8E04-2AA4-4675-C3E8-0FA2A16C6D2B}"/>
                </a:ext>
              </a:extLst>
            </p:cNvPr>
            <p:cNvSpPr/>
            <p:nvPr/>
          </p:nvSpPr>
          <p:spPr>
            <a:xfrm>
              <a:off x="3078280" y="3358158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304800C4-285D-A296-5E25-3E641C59620F}"/>
                </a:ext>
              </a:extLst>
            </p:cNvPr>
            <p:cNvSpPr/>
            <p:nvPr/>
          </p:nvSpPr>
          <p:spPr>
            <a:xfrm>
              <a:off x="5771092" y="3187924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</p:grp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F553C86D-5FE2-88A6-62CD-8E5E39FD0882}"/>
              </a:ext>
            </a:extLst>
          </p:cNvPr>
          <p:cNvSpPr/>
          <p:nvPr/>
        </p:nvSpPr>
        <p:spPr>
          <a:xfrm>
            <a:off x="7066229" y="3811247"/>
            <a:ext cx="1766202" cy="545566"/>
          </a:xfrm>
          <a:custGeom>
            <a:avLst/>
            <a:gdLst>
              <a:gd name="connsiteX0" fmla="*/ 0 w 3566247"/>
              <a:gd name="connsiteY0" fmla="*/ 268772 h 559682"/>
              <a:gd name="connsiteX1" fmla="*/ 558800 w 3566247"/>
              <a:gd name="connsiteY1" fmla="*/ 243372 h 559682"/>
              <a:gd name="connsiteX2" fmla="*/ 304800 w 3566247"/>
              <a:gd name="connsiteY2" fmla="*/ 116372 h 559682"/>
              <a:gd name="connsiteX3" fmla="*/ 601134 w 3566247"/>
              <a:gd name="connsiteY3" fmla="*/ 336506 h 559682"/>
              <a:gd name="connsiteX4" fmla="*/ 1100667 w 3566247"/>
              <a:gd name="connsiteY4" fmla="*/ 184106 h 559682"/>
              <a:gd name="connsiteX5" fmla="*/ 1032934 w 3566247"/>
              <a:gd name="connsiteY5" fmla="*/ 319572 h 559682"/>
              <a:gd name="connsiteX6" fmla="*/ 829734 w 3566247"/>
              <a:gd name="connsiteY6" fmla="*/ 116372 h 559682"/>
              <a:gd name="connsiteX7" fmla="*/ 1490134 w 3566247"/>
              <a:gd name="connsiteY7" fmla="*/ 294172 h 559682"/>
              <a:gd name="connsiteX8" fmla="*/ 2912534 w 3566247"/>
              <a:gd name="connsiteY8" fmla="*/ 260306 h 559682"/>
              <a:gd name="connsiteX9" fmla="*/ 2133600 w 3566247"/>
              <a:gd name="connsiteY9" fmla="*/ 6306 h 559682"/>
              <a:gd name="connsiteX10" fmla="*/ 2286000 w 3566247"/>
              <a:gd name="connsiteY10" fmla="*/ 556639 h 559682"/>
              <a:gd name="connsiteX11" fmla="*/ 3437467 w 3566247"/>
              <a:gd name="connsiteY11" fmla="*/ 234906 h 559682"/>
              <a:gd name="connsiteX12" fmla="*/ 3488267 w 3566247"/>
              <a:gd name="connsiteY12" fmla="*/ 387306 h 559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566247" h="559682">
                <a:moveTo>
                  <a:pt x="0" y="268772"/>
                </a:moveTo>
                <a:cubicBezTo>
                  <a:pt x="254000" y="268772"/>
                  <a:pt x="508000" y="268772"/>
                  <a:pt x="558800" y="243372"/>
                </a:cubicBezTo>
                <a:cubicBezTo>
                  <a:pt x="609600" y="217972"/>
                  <a:pt x="297744" y="100850"/>
                  <a:pt x="304800" y="116372"/>
                </a:cubicBezTo>
                <a:cubicBezTo>
                  <a:pt x="311856" y="131894"/>
                  <a:pt x="468490" y="325217"/>
                  <a:pt x="601134" y="336506"/>
                </a:cubicBezTo>
                <a:cubicBezTo>
                  <a:pt x="733779" y="347795"/>
                  <a:pt x="1028700" y="186928"/>
                  <a:pt x="1100667" y="184106"/>
                </a:cubicBezTo>
                <a:cubicBezTo>
                  <a:pt x="1172634" y="181284"/>
                  <a:pt x="1078090" y="330861"/>
                  <a:pt x="1032934" y="319572"/>
                </a:cubicBezTo>
                <a:cubicBezTo>
                  <a:pt x="987779" y="308283"/>
                  <a:pt x="753534" y="120605"/>
                  <a:pt x="829734" y="116372"/>
                </a:cubicBezTo>
                <a:cubicBezTo>
                  <a:pt x="905934" y="112139"/>
                  <a:pt x="1143001" y="270183"/>
                  <a:pt x="1490134" y="294172"/>
                </a:cubicBezTo>
                <a:cubicBezTo>
                  <a:pt x="1837267" y="318161"/>
                  <a:pt x="2805290" y="308284"/>
                  <a:pt x="2912534" y="260306"/>
                </a:cubicBezTo>
                <a:cubicBezTo>
                  <a:pt x="3019778" y="212328"/>
                  <a:pt x="2238022" y="-43083"/>
                  <a:pt x="2133600" y="6306"/>
                </a:cubicBezTo>
                <a:cubicBezTo>
                  <a:pt x="2029178" y="55695"/>
                  <a:pt x="2068689" y="518539"/>
                  <a:pt x="2286000" y="556639"/>
                </a:cubicBezTo>
                <a:cubicBezTo>
                  <a:pt x="2503311" y="594739"/>
                  <a:pt x="3237089" y="263128"/>
                  <a:pt x="3437467" y="234906"/>
                </a:cubicBezTo>
                <a:cubicBezTo>
                  <a:pt x="3637845" y="206684"/>
                  <a:pt x="3563056" y="296995"/>
                  <a:pt x="3488267" y="387306"/>
                </a:cubicBezTo>
              </a:path>
            </a:pathLst>
          </a:custGeom>
          <a:noFill/>
          <a:ln w="57150" cap="rnd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FCC23A0C-E9BA-0DE3-113E-1508A7620E55}"/>
              </a:ext>
            </a:extLst>
          </p:cNvPr>
          <p:cNvSpPr/>
          <p:nvPr/>
        </p:nvSpPr>
        <p:spPr>
          <a:xfrm rot="10620295">
            <a:off x="6993175" y="3319260"/>
            <a:ext cx="1766202" cy="545566"/>
          </a:xfrm>
          <a:custGeom>
            <a:avLst/>
            <a:gdLst>
              <a:gd name="connsiteX0" fmla="*/ 0 w 3566247"/>
              <a:gd name="connsiteY0" fmla="*/ 268772 h 559682"/>
              <a:gd name="connsiteX1" fmla="*/ 558800 w 3566247"/>
              <a:gd name="connsiteY1" fmla="*/ 243372 h 559682"/>
              <a:gd name="connsiteX2" fmla="*/ 304800 w 3566247"/>
              <a:gd name="connsiteY2" fmla="*/ 116372 h 559682"/>
              <a:gd name="connsiteX3" fmla="*/ 601134 w 3566247"/>
              <a:gd name="connsiteY3" fmla="*/ 336506 h 559682"/>
              <a:gd name="connsiteX4" fmla="*/ 1100667 w 3566247"/>
              <a:gd name="connsiteY4" fmla="*/ 184106 h 559682"/>
              <a:gd name="connsiteX5" fmla="*/ 1032934 w 3566247"/>
              <a:gd name="connsiteY5" fmla="*/ 319572 h 559682"/>
              <a:gd name="connsiteX6" fmla="*/ 829734 w 3566247"/>
              <a:gd name="connsiteY6" fmla="*/ 116372 h 559682"/>
              <a:gd name="connsiteX7" fmla="*/ 1490134 w 3566247"/>
              <a:gd name="connsiteY7" fmla="*/ 294172 h 559682"/>
              <a:gd name="connsiteX8" fmla="*/ 2912534 w 3566247"/>
              <a:gd name="connsiteY8" fmla="*/ 260306 h 559682"/>
              <a:gd name="connsiteX9" fmla="*/ 2133600 w 3566247"/>
              <a:gd name="connsiteY9" fmla="*/ 6306 h 559682"/>
              <a:gd name="connsiteX10" fmla="*/ 2286000 w 3566247"/>
              <a:gd name="connsiteY10" fmla="*/ 556639 h 559682"/>
              <a:gd name="connsiteX11" fmla="*/ 3437467 w 3566247"/>
              <a:gd name="connsiteY11" fmla="*/ 234906 h 559682"/>
              <a:gd name="connsiteX12" fmla="*/ 3488267 w 3566247"/>
              <a:gd name="connsiteY12" fmla="*/ 387306 h 559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566247" h="559682">
                <a:moveTo>
                  <a:pt x="0" y="268772"/>
                </a:moveTo>
                <a:cubicBezTo>
                  <a:pt x="254000" y="268772"/>
                  <a:pt x="508000" y="268772"/>
                  <a:pt x="558800" y="243372"/>
                </a:cubicBezTo>
                <a:cubicBezTo>
                  <a:pt x="609600" y="217972"/>
                  <a:pt x="297744" y="100850"/>
                  <a:pt x="304800" y="116372"/>
                </a:cubicBezTo>
                <a:cubicBezTo>
                  <a:pt x="311856" y="131894"/>
                  <a:pt x="468490" y="325217"/>
                  <a:pt x="601134" y="336506"/>
                </a:cubicBezTo>
                <a:cubicBezTo>
                  <a:pt x="733779" y="347795"/>
                  <a:pt x="1028700" y="186928"/>
                  <a:pt x="1100667" y="184106"/>
                </a:cubicBezTo>
                <a:cubicBezTo>
                  <a:pt x="1172634" y="181284"/>
                  <a:pt x="1078090" y="330861"/>
                  <a:pt x="1032934" y="319572"/>
                </a:cubicBezTo>
                <a:cubicBezTo>
                  <a:pt x="987779" y="308283"/>
                  <a:pt x="753534" y="120605"/>
                  <a:pt x="829734" y="116372"/>
                </a:cubicBezTo>
                <a:cubicBezTo>
                  <a:pt x="905934" y="112139"/>
                  <a:pt x="1143001" y="270183"/>
                  <a:pt x="1490134" y="294172"/>
                </a:cubicBezTo>
                <a:cubicBezTo>
                  <a:pt x="1837267" y="318161"/>
                  <a:pt x="2805290" y="308284"/>
                  <a:pt x="2912534" y="260306"/>
                </a:cubicBezTo>
                <a:cubicBezTo>
                  <a:pt x="3019778" y="212328"/>
                  <a:pt x="2238022" y="-43083"/>
                  <a:pt x="2133600" y="6306"/>
                </a:cubicBezTo>
                <a:cubicBezTo>
                  <a:pt x="2029178" y="55695"/>
                  <a:pt x="2068689" y="518539"/>
                  <a:pt x="2286000" y="556639"/>
                </a:cubicBezTo>
                <a:cubicBezTo>
                  <a:pt x="2503311" y="594739"/>
                  <a:pt x="3237089" y="263128"/>
                  <a:pt x="3437467" y="234906"/>
                </a:cubicBezTo>
                <a:cubicBezTo>
                  <a:pt x="3637845" y="206684"/>
                  <a:pt x="3563056" y="296995"/>
                  <a:pt x="3488267" y="387306"/>
                </a:cubicBezTo>
              </a:path>
            </a:pathLst>
          </a:custGeom>
          <a:noFill/>
          <a:ln w="57150" cap="rnd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87322B33-FA6A-7BEF-6000-73E56EA668A4}"/>
              </a:ext>
            </a:extLst>
          </p:cNvPr>
          <p:cNvSpPr/>
          <p:nvPr/>
        </p:nvSpPr>
        <p:spPr>
          <a:xfrm>
            <a:off x="7072473" y="2855767"/>
            <a:ext cx="1766202" cy="545566"/>
          </a:xfrm>
          <a:custGeom>
            <a:avLst/>
            <a:gdLst>
              <a:gd name="connsiteX0" fmla="*/ 0 w 3566247"/>
              <a:gd name="connsiteY0" fmla="*/ 268772 h 559682"/>
              <a:gd name="connsiteX1" fmla="*/ 558800 w 3566247"/>
              <a:gd name="connsiteY1" fmla="*/ 243372 h 559682"/>
              <a:gd name="connsiteX2" fmla="*/ 304800 w 3566247"/>
              <a:gd name="connsiteY2" fmla="*/ 116372 h 559682"/>
              <a:gd name="connsiteX3" fmla="*/ 601134 w 3566247"/>
              <a:gd name="connsiteY3" fmla="*/ 336506 h 559682"/>
              <a:gd name="connsiteX4" fmla="*/ 1100667 w 3566247"/>
              <a:gd name="connsiteY4" fmla="*/ 184106 h 559682"/>
              <a:gd name="connsiteX5" fmla="*/ 1032934 w 3566247"/>
              <a:gd name="connsiteY5" fmla="*/ 319572 h 559682"/>
              <a:gd name="connsiteX6" fmla="*/ 829734 w 3566247"/>
              <a:gd name="connsiteY6" fmla="*/ 116372 h 559682"/>
              <a:gd name="connsiteX7" fmla="*/ 1490134 w 3566247"/>
              <a:gd name="connsiteY7" fmla="*/ 294172 h 559682"/>
              <a:gd name="connsiteX8" fmla="*/ 2912534 w 3566247"/>
              <a:gd name="connsiteY8" fmla="*/ 260306 h 559682"/>
              <a:gd name="connsiteX9" fmla="*/ 2133600 w 3566247"/>
              <a:gd name="connsiteY9" fmla="*/ 6306 h 559682"/>
              <a:gd name="connsiteX10" fmla="*/ 2286000 w 3566247"/>
              <a:gd name="connsiteY10" fmla="*/ 556639 h 559682"/>
              <a:gd name="connsiteX11" fmla="*/ 3437467 w 3566247"/>
              <a:gd name="connsiteY11" fmla="*/ 234906 h 559682"/>
              <a:gd name="connsiteX12" fmla="*/ 3488267 w 3566247"/>
              <a:gd name="connsiteY12" fmla="*/ 387306 h 559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566247" h="559682">
                <a:moveTo>
                  <a:pt x="0" y="268772"/>
                </a:moveTo>
                <a:cubicBezTo>
                  <a:pt x="254000" y="268772"/>
                  <a:pt x="508000" y="268772"/>
                  <a:pt x="558800" y="243372"/>
                </a:cubicBezTo>
                <a:cubicBezTo>
                  <a:pt x="609600" y="217972"/>
                  <a:pt x="297744" y="100850"/>
                  <a:pt x="304800" y="116372"/>
                </a:cubicBezTo>
                <a:cubicBezTo>
                  <a:pt x="311856" y="131894"/>
                  <a:pt x="468490" y="325217"/>
                  <a:pt x="601134" y="336506"/>
                </a:cubicBezTo>
                <a:cubicBezTo>
                  <a:pt x="733779" y="347795"/>
                  <a:pt x="1028700" y="186928"/>
                  <a:pt x="1100667" y="184106"/>
                </a:cubicBezTo>
                <a:cubicBezTo>
                  <a:pt x="1172634" y="181284"/>
                  <a:pt x="1078090" y="330861"/>
                  <a:pt x="1032934" y="319572"/>
                </a:cubicBezTo>
                <a:cubicBezTo>
                  <a:pt x="987779" y="308283"/>
                  <a:pt x="753534" y="120605"/>
                  <a:pt x="829734" y="116372"/>
                </a:cubicBezTo>
                <a:cubicBezTo>
                  <a:pt x="905934" y="112139"/>
                  <a:pt x="1143001" y="270183"/>
                  <a:pt x="1490134" y="294172"/>
                </a:cubicBezTo>
                <a:cubicBezTo>
                  <a:pt x="1837267" y="318161"/>
                  <a:pt x="2805290" y="308284"/>
                  <a:pt x="2912534" y="260306"/>
                </a:cubicBezTo>
                <a:cubicBezTo>
                  <a:pt x="3019778" y="212328"/>
                  <a:pt x="2238022" y="-43083"/>
                  <a:pt x="2133600" y="6306"/>
                </a:cubicBezTo>
                <a:cubicBezTo>
                  <a:pt x="2029178" y="55695"/>
                  <a:pt x="2068689" y="518539"/>
                  <a:pt x="2286000" y="556639"/>
                </a:cubicBezTo>
                <a:cubicBezTo>
                  <a:pt x="2503311" y="594739"/>
                  <a:pt x="3237089" y="263128"/>
                  <a:pt x="3437467" y="234906"/>
                </a:cubicBezTo>
                <a:cubicBezTo>
                  <a:pt x="3637845" y="206684"/>
                  <a:pt x="3563056" y="296995"/>
                  <a:pt x="3488267" y="387306"/>
                </a:cubicBezTo>
              </a:path>
            </a:pathLst>
          </a:custGeom>
          <a:noFill/>
          <a:ln w="57150" cap="rnd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09D04F8F-E778-2A37-0905-230665DAE12F}"/>
              </a:ext>
            </a:extLst>
          </p:cNvPr>
          <p:cNvSpPr/>
          <p:nvPr/>
        </p:nvSpPr>
        <p:spPr>
          <a:xfrm rot="11464955">
            <a:off x="6983164" y="4292458"/>
            <a:ext cx="1766202" cy="545566"/>
          </a:xfrm>
          <a:custGeom>
            <a:avLst/>
            <a:gdLst>
              <a:gd name="connsiteX0" fmla="*/ 0 w 3566247"/>
              <a:gd name="connsiteY0" fmla="*/ 268772 h 559682"/>
              <a:gd name="connsiteX1" fmla="*/ 558800 w 3566247"/>
              <a:gd name="connsiteY1" fmla="*/ 243372 h 559682"/>
              <a:gd name="connsiteX2" fmla="*/ 304800 w 3566247"/>
              <a:gd name="connsiteY2" fmla="*/ 116372 h 559682"/>
              <a:gd name="connsiteX3" fmla="*/ 601134 w 3566247"/>
              <a:gd name="connsiteY3" fmla="*/ 336506 h 559682"/>
              <a:gd name="connsiteX4" fmla="*/ 1100667 w 3566247"/>
              <a:gd name="connsiteY4" fmla="*/ 184106 h 559682"/>
              <a:gd name="connsiteX5" fmla="*/ 1032934 w 3566247"/>
              <a:gd name="connsiteY5" fmla="*/ 319572 h 559682"/>
              <a:gd name="connsiteX6" fmla="*/ 829734 w 3566247"/>
              <a:gd name="connsiteY6" fmla="*/ 116372 h 559682"/>
              <a:gd name="connsiteX7" fmla="*/ 1490134 w 3566247"/>
              <a:gd name="connsiteY7" fmla="*/ 294172 h 559682"/>
              <a:gd name="connsiteX8" fmla="*/ 2912534 w 3566247"/>
              <a:gd name="connsiteY8" fmla="*/ 260306 h 559682"/>
              <a:gd name="connsiteX9" fmla="*/ 2133600 w 3566247"/>
              <a:gd name="connsiteY9" fmla="*/ 6306 h 559682"/>
              <a:gd name="connsiteX10" fmla="*/ 2286000 w 3566247"/>
              <a:gd name="connsiteY10" fmla="*/ 556639 h 559682"/>
              <a:gd name="connsiteX11" fmla="*/ 3437467 w 3566247"/>
              <a:gd name="connsiteY11" fmla="*/ 234906 h 559682"/>
              <a:gd name="connsiteX12" fmla="*/ 3488267 w 3566247"/>
              <a:gd name="connsiteY12" fmla="*/ 387306 h 559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566247" h="559682">
                <a:moveTo>
                  <a:pt x="0" y="268772"/>
                </a:moveTo>
                <a:cubicBezTo>
                  <a:pt x="254000" y="268772"/>
                  <a:pt x="508000" y="268772"/>
                  <a:pt x="558800" y="243372"/>
                </a:cubicBezTo>
                <a:cubicBezTo>
                  <a:pt x="609600" y="217972"/>
                  <a:pt x="297744" y="100850"/>
                  <a:pt x="304800" y="116372"/>
                </a:cubicBezTo>
                <a:cubicBezTo>
                  <a:pt x="311856" y="131894"/>
                  <a:pt x="468490" y="325217"/>
                  <a:pt x="601134" y="336506"/>
                </a:cubicBezTo>
                <a:cubicBezTo>
                  <a:pt x="733779" y="347795"/>
                  <a:pt x="1028700" y="186928"/>
                  <a:pt x="1100667" y="184106"/>
                </a:cubicBezTo>
                <a:cubicBezTo>
                  <a:pt x="1172634" y="181284"/>
                  <a:pt x="1078090" y="330861"/>
                  <a:pt x="1032934" y="319572"/>
                </a:cubicBezTo>
                <a:cubicBezTo>
                  <a:pt x="987779" y="308283"/>
                  <a:pt x="753534" y="120605"/>
                  <a:pt x="829734" y="116372"/>
                </a:cubicBezTo>
                <a:cubicBezTo>
                  <a:pt x="905934" y="112139"/>
                  <a:pt x="1143001" y="270183"/>
                  <a:pt x="1490134" y="294172"/>
                </a:cubicBezTo>
                <a:cubicBezTo>
                  <a:pt x="1837267" y="318161"/>
                  <a:pt x="2805290" y="308284"/>
                  <a:pt x="2912534" y="260306"/>
                </a:cubicBezTo>
                <a:cubicBezTo>
                  <a:pt x="3019778" y="212328"/>
                  <a:pt x="2238022" y="-43083"/>
                  <a:pt x="2133600" y="6306"/>
                </a:cubicBezTo>
                <a:cubicBezTo>
                  <a:pt x="2029178" y="55695"/>
                  <a:pt x="2068689" y="518539"/>
                  <a:pt x="2286000" y="556639"/>
                </a:cubicBezTo>
                <a:cubicBezTo>
                  <a:pt x="2503311" y="594739"/>
                  <a:pt x="3237089" y="263128"/>
                  <a:pt x="3437467" y="234906"/>
                </a:cubicBezTo>
                <a:cubicBezTo>
                  <a:pt x="3637845" y="206684"/>
                  <a:pt x="3563056" y="296995"/>
                  <a:pt x="3488267" y="387306"/>
                </a:cubicBezTo>
              </a:path>
            </a:pathLst>
          </a:custGeom>
          <a:noFill/>
          <a:ln w="57150" cap="rnd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548DE97-AADA-90E8-4D67-3E3C0F5EC268}"/>
              </a:ext>
            </a:extLst>
          </p:cNvPr>
          <p:cNvSpPr/>
          <p:nvPr/>
        </p:nvSpPr>
        <p:spPr>
          <a:xfrm>
            <a:off x="6908213" y="2745508"/>
            <a:ext cx="183224" cy="225430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20843FE9-25CE-D0D4-DD95-A970ABF917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4103" y="5022349"/>
            <a:ext cx="263383" cy="197537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70C31DAE-51A7-0BE1-4133-269B302EDC10}"/>
              </a:ext>
            </a:extLst>
          </p:cNvPr>
          <p:cNvSpPr txBox="1"/>
          <p:nvPr/>
        </p:nvSpPr>
        <p:spPr>
          <a:xfrm>
            <a:off x="6809085" y="5289697"/>
            <a:ext cx="25968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Polymer charge fraction</a:t>
            </a:r>
          </a:p>
          <a:p>
            <a:pPr algn="ctr"/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(Electrostatic repulsion)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A8B29A3-3F4D-C28F-C4DF-D3760B3DD329}"/>
              </a:ext>
            </a:extLst>
          </p:cNvPr>
          <p:cNvSpPr txBox="1"/>
          <p:nvPr/>
        </p:nvSpPr>
        <p:spPr>
          <a:xfrm>
            <a:off x="8610600" y="4019435"/>
            <a:ext cx="28493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  <a:latin typeface="Lucida grande" panose="020B0502040204020203"/>
              </a:rPr>
              <a:t>Hydrophobicity</a:t>
            </a:r>
          </a:p>
          <a:p>
            <a:pPr algn="ctr"/>
            <a:r>
              <a:rPr lang="en-US" dirty="0">
                <a:solidFill>
                  <a:schemeClr val="accent1"/>
                </a:solidFill>
                <a:latin typeface="Lucida grande" panose="020B0502040204020203"/>
              </a:rPr>
              <a:t>(</a:t>
            </a:r>
            <a:r>
              <a:rPr lang="en-US" dirty="0" err="1">
                <a:solidFill>
                  <a:schemeClr val="accent1"/>
                </a:solidFill>
                <a:latin typeface="Lucida grande" panose="020B0502040204020203"/>
              </a:rPr>
              <a:t>VdW</a:t>
            </a:r>
            <a:r>
              <a:rPr lang="en-US" dirty="0">
                <a:solidFill>
                  <a:schemeClr val="accent1"/>
                </a:solidFill>
                <a:latin typeface="Lucida grande" panose="020B0502040204020203"/>
              </a:rPr>
              <a:t> attraction)</a:t>
            </a: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0047D920-3462-783E-30A6-88DF28D67F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56679" y="3662946"/>
            <a:ext cx="228600" cy="24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9569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920416-0BE5-0CF9-7B22-5B3A23257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2113564" cy="800128"/>
          </a:xfrm>
        </p:spPr>
        <p:txBody>
          <a:bodyPr>
            <a:noAutofit/>
          </a:bodyPr>
          <a:lstStyle/>
          <a:p>
            <a:r>
              <a:rPr lang="en-US" sz="3200" dirty="0"/>
              <a:t>Multi-layered conformations arise at high relative repulsion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DE6662C-8ACB-E9F9-4563-90AD41933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96654" y="6376067"/>
            <a:ext cx="2743200" cy="365125"/>
          </a:xfrm>
        </p:spPr>
        <p:txBody>
          <a:bodyPr/>
          <a:lstStyle/>
          <a:p>
            <a:fld id="{5911C0E6-D9CE-431C-92CB-BB39B872F930}" type="slidenum">
              <a:rPr lang="en-US" smtClean="0"/>
              <a:t>11</a:t>
            </a:fld>
            <a:endParaRPr lang="en-US" dirty="0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DEE826DC-4D0D-BE61-C10A-09BD500BE4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684"/>
          <a:stretch/>
        </p:blipFill>
        <p:spPr bwMode="auto">
          <a:xfrm>
            <a:off x="3047914" y="1297624"/>
            <a:ext cx="3290730" cy="2743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C9835147-7915-5D0F-B1E0-610368C7E1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707"/>
          <a:stretch/>
        </p:blipFill>
        <p:spPr bwMode="auto">
          <a:xfrm>
            <a:off x="3049481" y="4114750"/>
            <a:ext cx="3289163" cy="2743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B9B8355D-E1E1-1DEE-ED55-92A90D0BAA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246"/>
          <a:stretch/>
        </p:blipFill>
        <p:spPr bwMode="auto">
          <a:xfrm>
            <a:off x="7272815" y="1340137"/>
            <a:ext cx="4672012" cy="5075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C5ECCAE-216C-B3AE-96FA-13C13E099837}"/>
              </a:ext>
            </a:extLst>
          </p:cNvPr>
          <p:cNvCxnSpPr>
            <a:cxnSpLocks/>
          </p:cNvCxnSpPr>
          <p:nvPr/>
        </p:nvCxnSpPr>
        <p:spPr>
          <a:xfrm>
            <a:off x="5445227" y="1381908"/>
            <a:ext cx="0" cy="2228244"/>
          </a:xfrm>
          <a:prstGeom prst="line">
            <a:avLst/>
          </a:prstGeom>
          <a:ln w="28575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A9DC238-E523-FB9D-6B92-89720BB48459}"/>
              </a:ext>
            </a:extLst>
          </p:cNvPr>
          <p:cNvSpPr txBox="1"/>
          <p:nvPr/>
        </p:nvSpPr>
        <p:spPr>
          <a:xfrm>
            <a:off x="5020818" y="3133203"/>
            <a:ext cx="1711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Height</a:t>
            </a:r>
            <a:endParaRPr lang="en-US" sz="1400" b="1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515B6BC-D94A-5114-9E84-7FB18CB46B8A}"/>
              </a:ext>
            </a:extLst>
          </p:cNvPr>
          <p:cNvCxnSpPr>
            <a:cxnSpLocks/>
          </p:cNvCxnSpPr>
          <p:nvPr/>
        </p:nvCxnSpPr>
        <p:spPr>
          <a:xfrm>
            <a:off x="5975535" y="4495977"/>
            <a:ext cx="0" cy="1930320"/>
          </a:xfrm>
          <a:prstGeom prst="line">
            <a:avLst/>
          </a:prstGeom>
          <a:ln w="28575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9F78A3EB-452A-B251-E68B-3788D3EEAFEC}"/>
              </a:ext>
            </a:extLst>
          </p:cNvPr>
          <p:cNvSpPr/>
          <p:nvPr/>
        </p:nvSpPr>
        <p:spPr>
          <a:xfrm>
            <a:off x="7230802" y="1282536"/>
            <a:ext cx="4882762" cy="51902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A03BAB9E-EC22-EC22-149C-B81BB2C89B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831"/>
          <a:stretch/>
        </p:blipFill>
        <p:spPr bwMode="auto">
          <a:xfrm>
            <a:off x="7274786" y="1342118"/>
            <a:ext cx="4708141" cy="5071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6CA5BD0-9F20-4AC4-1CA6-99928A03ED78}"/>
              </a:ext>
            </a:extLst>
          </p:cNvPr>
          <p:cNvSpPr/>
          <p:nvPr/>
        </p:nvSpPr>
        <p:spPr>
          <a:xfrm>
            <a:off x="7223513" y="1235888"/>
            <a:ext cx="4882762" cy="51902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32FB382B-1279-74B0-F9F9-498A29565287}"/>
              </a:ext>
            </a:extLst>
          </p:cNvPr>
          <p:cNvGrpSpPr/>
          <p:nvPr/>
        </p:nvGrpSpPr>
        <p:grpSpPr>
          <a:xfrm>
            <a:off x="7242559" y="1333022"/>
            <a:ext cx="4718605" cy="5093098"/>
            <a:chOff x="7242559" y="1333022"/>
            <a:chExt cx="4718605" cy="5093098"/>
          </a:xfrm>
        </p:grpSpPr>
        <p:pic>
          <p:nvPicPr>
            <p:cNvPr id="1040" name="Picture 16">
              <a:extLst>
                <a:ext uri="{FF2B5EF4-FFF2-40B4-BE49-F238E27FC236}">
                  <a16:creationId xmlns:a16="http://schemas.microsoft.com/office/drawing/2014/main" id="{5CEFDC5C-6A59-BF7E-7651-9BCB75AAE2E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5"/>
            <a:stretch/>
          </p:blipFill>
          <p:spPr bwMode="auto">
            <a:xfrm>
              <a:off x="7242559" y="1333022"/>
              <a:ext cx="4718605" cy="50930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B4AC38D7-2534-409E-3326-14264A8EBFEB}"/>
                </a:ext>
              </a:extLst>
            </p:cNvPr>
            <p:cNvSpPr txBox="1"/>
            <p:nvPr/>
          </p:nvSpPr>
          <p:spPr>
            <a:xfrm>
              <a:off x="9906978" y="4587160"/>
              <a:ext cx="3032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b="1" dirty="0">
                  <a:latin typeface="Lucida grande" panose="020B0502040204020203"/>
                </a:rPr>
                <a:t>0</a:t>
              </a:r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06008710-87C6-D811-76C4-6C9B0BAEF808}"/>
              </a:ext>
            </a:extLst>
          </p:cNvPr>
          <p:cNvSpPr txBox="1"/>
          <p:nvPr/>
        </p:nvSpPr>
        <p:spPr>
          <a:xfrm rot="16200000">
            <a:off x="7071716" y="1890090"/>
            <a:ext cx="70564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b="1" dirty="0">
                <a:latin typeface="Lucida grande" panose="020B0502040204020203"/>
              </a:rPr>
              <a:t>(nm)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EEA55593-F543-26D9-30B1-77002FD1F227}"/>
              </a:ext>
            </a:extLst>
          </p:cNvPr>
          <p:cNvGrpSpPr/>
          <p:nvPr/>
        </p:nvGrpSpPr>
        <p:grpSpPr>
          <a:xfrm>
            <a:off x="-16219" y="941496"/>
            <a:ext cx="1729462" cy="2077361"/>
            <a:chOff x="-16219" y="941496"/>
            <a:chExt cx="1729462" cy="2077361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B73F19B2-E424-0D1E-860F-4844A937F4DA}"/>
                </a:ext>
              </a:extLst>
            </p:cNvPr>
            <p:cNvGrpSpPr/>
            <p:nvPr/>
          </p:nvGrpSpPr>
          <p:grpSpPr>
            <a:xfrm>
              <a:off x="152100" y="1362729"/>
              <a:ext cx="1477447" cy="1524843"/>
              <a:chOff x="142474" y="1134148"/>
              <a:chExt cx="1477447" cy="1524843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51B82DC0-3F93-DF5F-EEB7-6F5371A7ACA9}"/>
                  </a:ext>
                </a:extLst>
              </p:cNvPr>
              <p:cNvGrpSpPr/>
              <p:nvPr/>
            </p:nvGrpSpPr>
            <p:grpSpPr>
              <a:xfrm>
                <a:off x="142474" y="1177716"/>
                <a:ext cx="1155311" cy="1481275"/>
                <a:chOff x="7071834" y="3134369"/>
                <a:chExt cx="1460445" cy="1872500"/>
              </a:xfrm>
            </p:grpSpPr>
            <p:sp>
              <p:nvSpPr>
                <p:cNvPr id="18" name="Freeform: Shape 17">
                  <a:extLst>
                    <a:ext uri="{FF2B5EF4-FFF2-40B4-BE49-F238E27FC236}">
                      <a16:creationId xmlns:a16="http://schemas.microsoft.com/office/drawing/2014/main" id="{6483FFB6-A5B7-8F51-843C-14D814351BD8}"/>
                    </a:ext>
                  </a:extLst>
                </p:cNvPr>
                <p:cNvSpPr/>
                <p:nvPr/>
              </p:nvSpPr>
              <p:spPr>
                <a:xfrm>
                  <a:off x="7229850" y="3805507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" name="Freeform: Shape 18">
                  <a:extLst>
                    <a:ext uri="{FF2B5EF4-FFF2-40B4-BE49-F238E27FC236}">
                      <a16:creationId xmlns:a16="http://schemas.microsoft.com/office/drawing/2014/main" id="{DDDEEA03-E39A-2C1E-55B6-66EB2C634040}"/>
                    </a:ext>
                  </a:extLst>
                </p:cNvPr>
                <p:cNvSpPr/>
                <p:nvPr/>
              </p:nvSpPr>
              <p:spPr>
                <a:xfrm rot="10620295">
                  <a:off x="7175324" y="3444075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" name="Freeform: Shape 19">
                  <a:extLst>
                    <a:ext uri="{FF2B5EF4-FFF2-40B4-BE49-F238E27FC236}">
                      <a16:creationId xmlns:a16="http://schemas.microsoft.com/office/drawing/2014/main" id="{3EF95950-6CAF-6754-8012-9F165E10C97A}"/>
                    </a:ext>
                  </a:extLst>
                </p:cNvPr>
                <p:cNvSpPr/>
                <p:nvPr/>
              </p:nvSpPr>
              <p:spPr>
                <a:xfrm>
                  <a:off x="7229850" y="3134369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" name="Freeform: Shape 20">
                  <a:extLst>
                    <a:ext uri="{FF2B5EF4-FFF2-40B4-BE49-F238E27FC236}">
                      <a16:creationId xmlns:a16="http://schemas.microsoft.com/office/drawing/2014/main" id="{A1006DEE-FF38-CEA4-7494-4D0866379609}"/>
                    </a:ext>
                  </a:extLst>
                </p:cNvPr>
                <p:cNvSpPr/>
                <p:nvPr/>
              </p:nvSpPr>
              <p:spPr>
                <a:xfrm rot="11464955">
                  <a:off x="7151109" y="4011833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05214A61-F3B0-EF13-6910-011E423668E8}"/>
                    </a:ext>
                  </a:extLst>
                </p:cNvPr>
                <p:cNvSpPr/>
                <p:nvPr/>
              </p:nvSpPr>
              <p:spPr>
                <a:xfrm>
                  <a:off x="7071834" y="3134369"/>
                  <a:ext cx="155304" cy="187250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E0F3D28D-2F57-9A28-95AD-72DEF89497B0}"/>
                  </a:ext>
                </a:extLst>
              </p:cNvPr>
              <p:cNvGrpSpPr/>
              <p:nvPr/>
            </p:nvGrpSpPr>
            <p:grpSpPr>
              <a:xfrm>
                <a:off x="547445" y="1611631"/>
                <a:ext cx="384104" cy="271621"/>
                <a:chOff x="10202915" y="1952507"/>
                <a:chExt cx="485551" cy="343360"/>
              </a:xfrm>
            </p:grpSpPr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350FE2E4-9A31-DFE0-E2A0-CBF6E14D5F85}"/>
                    </a:ext>
                  </a:extLst>
                </p:cNvPr>
                <p:cNvSpPr/>
                <p:nvPr/>
              </p:nvSpPr>
              <p:spPr>
                <a:xfrm>
                  <a:off x="10202915" y="1952507"/>
                  <a:ext cx="485551" cy="34336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17" name="Picture 16">
                  <a:extLst>
                    <a:ext uri="{FF2B5EF4-FFF2-40B4-BE49-F238E27FC236}">
                      <a16:creationId xmlns:a16="http://schemas.microsoft.com/office/drawing/2014/main" id="{CA085459-ED76-237D-BC7F-CA0B5F24708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314000" y="2027061"/>
                  <a:ext cx="263383" cy="197537"/>
                </a:xfrm>
                <a:prstGeom prst="rect">
                  <a:avLst/>
                </a:prstGeom>
              </p:spPr>
            </p:pic>
          </p:grpSp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8AA0479C-E471-1124-C5C0-E28409FD26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439083" y="1659732"/>
                <a:ext cx="180838" cy="195908"/>
              </a:xfrm>
              <a:prstGeom prst="rect">
                <a:avLst/>
              </a:prstGeom>
            </p:spPr>
          </p:pic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3AA18C9D-4296-E21B-DB24-3C10964723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2153" y="1134148"/>
                <a:ext cx="0" cy="1310325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AFAF900-FF79-3EAE-B309-EAA18838AC3F}"/>
                </a:ext>
              </a:extLst>
            </p:cNvPr>
            <p:cNvSpPr txBox="1"/>
            <p:nvPr/>
          </p:nvSpPr>
          <p:spPr>
            <a:xfrm>
              <a:off x="-11673" y="941496"/>
              <a:ext cx="9582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System:</a:t>
              </a:r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7CAA1267-ECB7-2498-DEBD-CC3D866627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6219" y="3011141"/>
              <a:ext cx="1720662" cy="77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A56D90AB-5ED8-A0B3-DEA9-F528CD0D83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13243" y="946118"/>
              <a:ext cx="0" cy="207273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14C2FA9-5F0A-56BF-F304-13C54635C45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36121" y="1912923"/>
              <a:ext cx="208354" cy="156265"/>
            </a:xfrm>
            <a:prstGeom prst="rect">
              <a:avLst/>
            </a:prstGeom>
          </p:spPr>
        </p:pic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03434E5E-5608-D9F5-1FA3-4D5F55D4BCCD}"/>
                </a:ext>
              </a:extLst>
            </p:cNvPr>
            <p:cNvCxnSpPr>
              <a:cxnSpLocks/>
            </p:cNvCxnSpPr>
            <p:nvPr/>
          </p:nvCxnSpPr>
          <p:spPr>
            <a:xfrm>
              <a:off x="274956" y="2738672"/>
              <a:ext cx="75374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BCF8A438-77F4-0725-1D4B-6DC81D1B2E6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125526" y="2670489"/>
              <a:ext cx="121214" cy="136366"/>
            </a:xfrm>
            <a:prstGeom prst="rect">
              <a:avLst/>
            </a:prstGeom>
          </p:spPr>
        </p:pic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420A90AA-806D-075E-40DF-939E6EB0B3EB}"/>
              </a:ext>
            </a:extLst>
          </p:cNvPr>
          <p:cNvSpPr txBox="1"/>
          <p:nvPr/>
        </p:nvSpPr>
        <p:spPr>
          <a:xfrm>
            <a:off x="386487" y="5462293"/>
            <a:ext cx="2064989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Polymer distribution</a:t>
            </a:r>
          </a:p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Polymer smeared charge</a:t>
            </a:r>
          </a:p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Flory-Huggins parameter</a:t>
            </a:r>
          </a:p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Free energy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1F19242-38ED-1835-6798-0621816B97E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7410" y="5462293"/>
            <a:ext cx="229077" cy="229077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5D20A100-61B9-6FD8-0319-EAAC28FA667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2357" y="5872404"/>
            <a:ext cx="143799" cy="107849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15E27EF1-177B-0F37-8B63-13120CD5478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81473" y="6174692"/>
            <a:ext cx="134908" cy="146151"/>
          </a:xfrm>
          <a:prstGeom prst="rect">
            <a:avLst/>
          </a:prstGeom>
        </p:spPr>
      </p:pic>
      <p:pic>
        <p:nvPicPr>
          <p:cNvPr id="1025" name="Picture 1024">
            <a:extLst>
              <a:ext uri="{FF2B5EF4-FFF2-40B4-BE49-F238E27FC236}">
                <a16:creationId xmlns:a16="http://schemas.microsoft.com/office/drawing/2014/main" id="{FD5CF3E1-02A6-34DF-9CD3-064D3B7D946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2100" y="6515282"/>
            <a:ext cx="184312" cy="166475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75E95915-2056-F048-C434-7839328AE755}"/>
              </a:ext>
            </a:extLst>
          </p:cNvPr>
          <p:cNvSpPr txBox="1"/>
          <p:nvPr/>
        </p:nvSpPr>
        <p:spPr>
          <a:xfrm>
            <a:off x="3777423" y="3183861"/>
            <a:ext cx="14447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1 condensed layer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956C7298-C118-109A-FD06-E3981CF15D3A}"/>
              </a:ext>
            </a:extLst>
          </p:cNvPr>
          <p:cNvSpPr txBox="1"/>
          <p:nvPr/>
        </p:nvSpPr>
        <p:spPr>
          <a:xfrm>
            <a:off x="3551395" y="5984409"/>
            <a:ext cx="14447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2 condensed layers</a:t>
            </a:r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702CBB73-3551-71C6-B36E-352FB884D4A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603728" y="1792117"/>
            <a:ext cx="816310" cy="470265"/>
          </a:xfrm>
          <a:prstGeom prst="rect">
            <a:avLst/>
          </a:prstGeom>
        </p:spPr>
      </p:pic>
      <p:grpSp>
        <p:nvGrpSpPr>
          <p:cNvPr id="44" name="Group 43">
            <a:extLst>
              <a:ext uri="{FF2B5EF4-FFF2-40B4-BE49-F238E27FC236}">
                <a16:creationId xmlns:a16="http://schemas.microsoft.com/office/drawing/2014/main" id="{3E8F288E-8FE7-B210-376F-9948C11DC675}"/>
              </a:ext>
            </a:extLst>
          </p:cNvPr>
          <p:cNvGrpSpPr/>
          <p:nvPr/>
        </p:nvGrpSpPr>
        <p:grpSpPr>
          <a:xfrm>
            <a:off x="7177950" y="1170270"/>
            <a:ext cx="4882762" cy="5236880"/>
            <a:chOff x="7177339" y="1196355"/>
            <a:chExt cx="4882762" cy="5236880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7385B7F9-5F9E-6540-50DC-01424E0C19DC}"/>
                </a:ext>
              </a:extLst>
            </p:cNvPr>
            <p:cNvGrpSpPr/>
            <p:nvPr/>
          </p:nvGrpSpPr>
          <p:grpSpPr>
            <a:xfrm>
              <a:off x="7177339" y="1196355"/>
              <a:ext cx="4882762" cy="5236880"/>
              <a:chOff x="7177339" y="1196355"/>
              <a:chExt cx="4882762" cy="5236880"/>
            </a:xfrm>
          </p:grpSpPr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575619E5-608C-DF93-8CDB-F2563A3A392E}"/>
                  </a:ext>
                </a:extLst>
              </p:cNvPr>
              <p:cNvSpPr/>
              <p:nvPr/>
            </p:nvSpPr>
            <p:spPr>
              <a:xfrm>
                <a:off x="7177339" y="1196355"/>
                <a:ext cx="4882762" cy="51902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044" name="Picture 20">
                <a:extLst>
                  <a:ext uri="{FF2B5EF4-FFF2-40B4-BE49-F238E27FC236}">
                    <a16:creationId xmlns:a16="http://schemas.microsoft.com/office/drawing/2014/main" id="{1B4EB211-70D0-D431-5AB6-7897EDD10C1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14"/>
              <a:stretch/>
            </p:blipFill>
            <p:spPr bwMode="auto">
              <a:xfrm>
                <a:off x="7250105" y="1343542"/>
                <a:ext cx="4717431" cy="508969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E560760-3832-04F7-51B7-B3BB6D87137C}"/>
                </a:ext>
              </a:extLst>
            </p:cNvPr>
            <p:cNvSpPr txBox="1"/>
            <p:nvPr/>
          </p:nvSpPr>
          <p:spPr>
            <a:xfrm>
              <a:off x="9901277" y="4587160"/>
              <a:ext cx="3032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b="1" dirty="0">
                  <a:latin typeface="Lucida grande" panose="020B0502040204020203"/>
                </a:rPr>
                <a:t>0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56FEC72-F4EA-B176-3D26-D62CF3CB5285}"/>
                </a:ext>
              </a:extLst>
            </p:cNvPr>
            <p:cNvSpPr txBox="1"/>
            <p:nvPr/>
          </p:nvSpPr>
          <p:spPr>
            <a:xfrm>
              <a:off x="9985239" y="5147732"/>
              <a:ext cx="3032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b="1" dirty="0">
                  <a:latin typeface="Lucida grande" panose="020B0502040204020203"/>
                </a:rPr>
                <a:t>0</a:t>
              </a:r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92FFE51C-F0E5-9CCB-33F4-DA5E97E492EC}"/>
              </a:ext>
            </a:extLst>
          </p:cNvPr>
          <p:cNvSpPr txBox="1"/>
          <p:nvPr/>
        </p:nvSpPr>
        <p:spPr>
          <a:xfrm>
            <a:off x="9474492" y="1079026"/>
            <a:ext cx="2597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400" b="1" dirty="0">
                <a:latin typeface="Lucida grande" panose="020B0502040204020203"/>
              </a:rPr>
              <a:t>C</a:t>
            </a:r>
            <a:r>
              <a:rPr lang="en-US" sz="1400" dirty="0">
                <a:latin typeface="Lucida grande" panose="020B0502040204020203"/>
              </a:rPr>
              <a:t> = “condensed” layer(s)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3317E3B-B8C5-4803-985D-FFB22A3866B0}"/>
              </a:ext>
            </a:extLst>
          </p:cNvPr>
          <p:cNvGrpSpPr/>
          <p:nvPr/>
        </p:nvGrpSpPr>
        <p:grpSpPr>
          <a:xfrm>
            <a:off x="2279902" y="981870"/>
            <a:ext cx="5038370" cy="5847648"/>
            <a:chOff x="5509013" y="959832"/>
            <a:chExt cx="5038370" cy="5847648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833157F0-D1E4-BC0C-A4A9-EF3751F033A8}"/>
                </a:ext>
              </a:extLst>
            </p:cNvPr>
            <p:cNvSpPr/>
            <p:nvPr/>
          </p:nvSpPr>
          <p:spPr>
            <a:xfrm>
              <a:off x="5540796" y="959832"/>
              <a:ext cx="5006587" cy="58476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3" name="Picture 8">
              <a:extLst>
                <a:ext uri="{FF2B5EF4-FFF2-40B4-BE49-F238E27FC236}">
                  <a16:creationId xmlns:a16="http://schemas.microsoft.com/office/drawing/2014/main" id="{C5615E29-3AF9-2C07-8D37-5B3893BF524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36" r="50707"/>
            <a:stretch/>
          </p:blipFill>
          <p:spPr bwMode="auto">
            <a:xfrm>
              <a:off x="8154019" y="1738614"/>
              <a:ext cx="2154722" cy="213689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4">
              <a:extLst>
                <a:ext uri="{FF2B5EF4-FFF2-40B4-BE49-F238E27FC236}">
                  <a16:creationId xmlns:a16="http://schemas.microsoft.com/office/drawing/2014/main" id="{3D4214D4-0999-CFC9-135D-3A7E762D4A8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707"/>
            <a:stretch/>
          </p:blipFill>
          <p:spPr bwMode="auto">
            <a:xfrm>
              <a:off x="5509013" y="3967465"/>
              <a:ext cx="2560752" cy="213587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10">
              <a:extLst>
                <a:ext uri="{FF2B5EF4-FFF2-40B4-BE49-F238E27FC236}">
                  <a16:creationId xmlns:a16="http://schemas.microsoft.com/office/drawing/2014/main" id="{870959DF-F215-8E85-79FB-A328484EE69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9293"/>
            <a:stretch/>
          </p:blipFill>
          <p:spPr bwMode="auto">
            <a:xfrm>
              <a:off x="5509013" y="1738614"/>
              <a:ext cx="2635752" cy="21370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12">
              <a:extLst>
                <a:ext uri="{FF2B5EF4-FFF2-40B4-BE49-F238E27FC236}">
                  <a16:creationId xmlns:a16="http://schemas.microsoft.com/office/drawing/2014/main" id="{61D03F98-5027-B1C0-2531-511E31488F1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622" r="50000"/>
            <a:stretch/>
          </p:blipFill>
          <p:spPr bwMode="auto">
            <a:xfrm>
              <a:off x="8154019" y="3936009"/>
              <a:ext cx="2233931" cy="21673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A0774285-FB9E-99DF-46E9-D0617257EB38}"/>
              </a:ext>
            </a:extLst>
          </p:cNvPr>
          <p:cNvSpPr txBox="1"/>
          <p:nvPr/>
        </p:nvSpPr>
        <p:spPr>
          <a:xfrm>
            <a:off x="3402099" y="1427489"/>
            <a:ext cx="29086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Polymer density profiles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6BD129-A34C-3521-B551-20360F68DDF1}"/>
              </a:ext>
            </a:extLst>
          </p:cNvPr>
          <p:cNvSpPr txBox="1"/>
          <p:nvPr/>
        </p:nvSpPr>
        <p:spPr>
          <a:xfrm>
            <a:off x="2671139" y="3188309"/>
            <a:ext cx="14447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1 condensed layer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EC29789-1133-5090-08B7-56382E1A744B}"/>
              </a:ext>
            </a:extLst>
          </p:cNvPr>
          <p:cNvSpPr txBox="1"/>
          <p:nvPr/>
        </p:nvSpPr>
        <p:spPr>
          <a:xfrm>
            <a:off x="4830755" y="3112645"/>
            <a:ext cx="14447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2 condensed layers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778CDD0-62FA-580F-E298-E1DC3422D9FC}"/>
              </a:ext>
            </a:extLst>
          </p:cNvPr>
          <p:cNvSpPr txBox="1"/>
          <p:nvPr/>
        </p:nvSpPr>
        <p:spPr>
          <a:xfrm>
            <a:off x="2535507" y="4055721"/>
            <a:ext cx="14447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3 condensed layers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BA3A095-E997-CE53-D8CE-47981C2D1A8E}"/>
              </a:ext>
            </a:extLst>
          </p:cNvPr>
          <p:cNvSpPr txBox="1"/>
          <p:nvPr/>
        </p:nvSpPr>
        <p:spPr>
          <a:xfrm>
            <a:off x="4941898" y="4076307"/>
            <a:ext cx="16206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4 condensed layers + 1 dilute layer</a:t>
            </a:r>
          </a:p>
        </p:txBody>
      </p: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A59BFC65-ED7D-BEB4-DB8B-04EE732DE9D8}"/>
              </a:ext>
            </a:extLst>
          </p:cNvPr>
          <p:cNvGrpSpPr/>
          <p:nvPr/>
        </p:nvGrpSpPr>
        <p:grpSpPr>
          <a:xfrm>
            <a:off x="2962547" y="2092501"/>
            <a:ext cx="8923980" cy="3280008"/>
            <a:chOff x="1566800" y="2111114"/>
            <a:chExt cx="8923980" cy="3280008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77444136-3676-55A3-35D4-C9588A47B0F9}"/>
                </a:ext>
              </a:extLst>
            </p:cNvPr>
            <p:cNvSpPr/>
            <p:nvPr/>
          </p:nvSpPr>
          <p:spPr>
            <a:xfrm>
              <a:off x="1566800" y="2111114"/>
              <a:ext cx="8508040" cy="3280008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6" name="Rectangle 1025">
              <a:extLst>
                <a:ext uri="{FF2B5EF4-FFF2-40B4-BE49-F238E27FC236}">
                  <a16:creationId xmlns:a16="http://schemas.microsoft.com/office/drawing/2014/main" id="{637EBF47-C5F7-927D-03ED-29349618FD43}"/>
                </a:ext>
              </a:extLst>
            </p:cNvPr>
            <p:cNvSpPr/>
            <p:nvPr/>
          </p:nvSpPr>
          <p:spPr>
            <a:xfrm>
              <a:off x="5479094" y="2267304"/>
              <a:ext cx="4567263" cy="2719315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/>
                  </a:solidFill>
                </a:rPr>
                <a:t>Similar “multi-layered” structures in dilute polyelectrolyte solutions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dirty="0">
                <a:solidFill>
                  <a:schemeClr val="tx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/>
                  </a:solidFill>
                </a:rPr>
                <a:t>Repulsion promotes segregation, while hydrophobicity and elasticity promote condensation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dirty="0">
                <a:solidFill>
                  <a:schemeClr val="tx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/>
                  </a:solidFill>
                </a:rPr>
                <a:t>Not predicted before for brushes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C3F545F-98FD-DC67-52F2-0C23B391B393}"/>
                </a:ext>
              </a:extLst>
            </p:cNvPr>
            <p:cNvSpPr txBox="1"/>
            <p:nvPr/>
          </p:nvSpPr>
          <p:spPr>
            <a:xfrm>
              <a:off x="7625661" y="5119649"/>
              <a:ext cx="286511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000" dirty="0">
                  <a:latin typeface="Lucida grande" panose="020B0502040204020203"/>
                </a:rPr>
                <a:t>(Duan and Wang, </a:t>
              </a:r>
              <a:r>
                <a:rPr lang="en-US" sz="1000" i="1" dirty="0">
                  <a:latin typeface="Lucida grande" panose="020B0502040204020203"/>
                </a:rPr>
                <a:t>JCP, </a:t>
              </a:r>
              <a:r>
                <a:rPr lang="en-US" sz="1000" dirty="0">
                  <a:latin typeface="Lucida grande" panose="020B0502040204020203"/>
                </a:rPr>
                <a:t>2020)</a:t>
              </a:r>
            </a:p>
          </p:txBody>
        </p:sp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52A14A96-D2EB-4E1E-0B8A-84E12A03AF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1672119" y="2523186"/>
              <a:ext cx="3530422" cy="2525020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6119E014-B7D1-2930-44C9-018E8DB814BC}"/>
                  </a:ext>
                </a:extLst>
              </p:cNvPr>
              <p:cNvSpPr txBox="1"/>
              <p:nvPr/>
            </p:nvSpPr>
            <p:spPr>
              <a:xfrm>
                <a:off x="2701554" y="910302"/>
                <a:ext cx="448068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b="1" dirty="0"/>
                  <a:t>Constant</a:t>
                </a:r>
                <a:r>
                  <a:rPr lang="en-US" sz="1800" b="1" dirty="0"/>
                  <a:t> polymer charge fraction (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𝜶</m:t>
                    </m:r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𝟒𝟎</m:t>
                    </m:r>
                  </m:oMath>
                </a14:m>
                <a:r>
                  <a:rPr lang="en-US" sz="1800" b="1" dirty="0"/>
                  <a:t>)</a:t>
                </a:r>
                <a:endParaRPr lang="en-US" b="1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6119E014-B7D1-2930-44C9-018E8DB814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1554" y="910302"/>
                <a:ext cx="4480687" cy="369332"/>
              </a:xfrm>
              <a:prstGeom prst="rect">
                <a:avLst/>
              </a:prstGeom>
              <a:blipFill>
                <a:blip r:embed="rId21"/>
                <a:stretch>
                  <a:fillRect l="-1088" t="-8197" r="-1224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34097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4" grpId="0" animBg="1"/>
      <p:bldP spid="15" grpId="0" animBg="1"/>
      <p:bldP spid="53" grpId="0" animBg="1"/>
      <p:bldP spid="55" grpId="0"/>
      <p:bldP spid="57" grpId="0"/>
      <p:bldP spid="52" grpId="0"/>
      <p:bldP spid="4" grpId="0"/>
      <p:bldP spid="7" grpId="0"/>
      <p:bldP spid="25" grpId="0"/>
      <p:bldP spid="27" grpId="0"/>
      <p:bldP spid="2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Chart&#10;&#10;Description automatically generated">
            <a:extLst>
              <a:ext uri="{FF2B5EF4-FFF2-40B4-BE49-F238E27FC236}">
                <a16:creationId xmlns:a16="http://schemas.microsoft.com/office/drawing/2014/main" id="{35E076B7-F1DA-7EAF-0C25-424C5335AA3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23"/>
          <a:stretch/>
        </p:blipFill>
        <p:spPr>
          <a:xfrm>
            <a:off x="2307697" y="957242"/>
            <a:ext cx="8841872" cy="456836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2F532F1-34FA-E053-391D-9885BDA888C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359"/>
          <a:stretch/>
        </p:blipFill>
        <p:spPr>
          <a:xfrm>
            <a:off x="2314198" y="983137"/>
            <a:ext cx="8803359" cy="454267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446609-3170-6281-7487-A535B9076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36525"/>
            <a:ext cx="12154831" cy="800128"/>
          </a:xfrm>
        </p:spPr>
        <p:txBody>
          <a:bodyPr>
            <a:noAutofit/>
          </a:bodyPr>
          <a:lstStyle/>
          <a:p>
            <a:r>
              <a:rPr lang="en-US" sz="3200" dirty="0"/>
              <a:t>Number of layers tunable with polymer charge fraction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229819-B368-47EA-F19F-F0ADBF5FE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91172"/>
            <a:ext cx="2481580" cy="330303"/>
          </a:xfrm>
        </p:spPr>
        <p:txBody>
          <a:bodyPr/>
          <a:lstStyle/>
          <a:p>
            <a:fld id="{5911C0E6-D9CE-431C-92CB-BB39B872F930}" type="slidenum">
              <a:rPr lang="en-US" smtClean="0"/>
              <a:t>12</a:t>
            </a:fld>
            <a:endParaRPr lang="en-US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FD3E73C-C626-FEC4-D1F1-D2D9AC1C48A4}"/>
              </a:ext>
            </a:extLst>
          </p:cNvPr>
          <p:cNvGrpSpPr/>
          <p:nvPr/>
        </p:nvGrpSpPr>
        <p:grpSpPr>
          <a:xfrm>
            <a:off x="-16219" y="941496"/>
            <a:ext cx="1492040" cy="1792179"/>
            <a:chOff x="-16219" y="941496"/>
            <a:chExt cx="1729462" cy="2077361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053789FB-80D0-E403-172E-DC28BC3AF5AA}"/>
                </a:ext>
              </a:extLst>
            </p:cNvPr>
            <p:cNvGrpSpPr/>
            <p:nvPr/>
          </p:nvGrpSpPr>
          <p:grpSpPr>
            <a:xfrm>
              <a:off x="152100" y="1362729"/>
              <a:ext cx="1477447" cy="1524843"/>
              <a:chOff x="142474" y="1134148"/>
              <a:chExt cx="1477447" cy="1524843"/>
            </a:xfrm>
          </p:grpSpPr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8D41D4F7-B387-6F1C-388B-385F03AD1762}"/>
                  </a:ext>
                </a:extLst>
              </p:cNvPr>
              <p:cNvGrpSpPr/>
              <p:nvPr/>
            </p:nvGrpSpPr>
            <p:grpSpPr>
              <a:xfrm>
                <a:off x="142474" y="1177716"/>
                <a:ext cx="1155311" cy="1481275"/>
                <a:chOff x="7071834" y="3134369"/>
                <a:chExt cx="1460445" cy="1872500"/>
              </a:xfrm>
            </p:grpSpPr>
            <p:sp>
              <p:nvSpPr>
                <p:cNvPr id="39" name="Freeform: Shape 38">
                  <a:extLst>
                    <a:ext uri="{FF2B5EF4-FFF2-40B4-BE49-F238E27FC236}">
                      <a16:creationId xmlns:a16="http://schemas.microsoft.com/office/drawing/2014/main" id="{2ED0E14C-723E-DEC6-EC66-1857730ACA2F}"/>
                    </a:ext>
                  </a:extLst>
                </p:cNvPr>
                <p:cNvSpPr/>
                <p:nvPr/>
              </p:nvSpPr>
              <p:spPr>
                <a:xfrm>
                  <a:off x="7229850" y="3805507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" name="Freeform: Shape 39">
                  <a:extLst>
                    <a:ext uri="{FF2B5EF4-FFF2-40B4-BE49-F238E27FC236}">
                      <a16:creationId xmlns:a16="http://schemas.microsoft.com/office/drawing/2014/main" id="{06FFD105-2882-F03A-B8EC-9FBC7918BCC2}"/>
                    </a:ext>
                  </a:extLst>
                </p:cNvPr>
                <p:cNvSpPr/>
                <p:nvPr/>
              </p:nvSpPr>
              <p:spPr>
                <a:xfrm rot="10620295">
                  <a:off x="7175324" y="3444075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" name="Freeform: Shape 40">
                  <a:extLst>
                    <a:ext uri="{FF2B5EF4-FFF2-40B4-BE49-F238E27FC236}">
                      <a16:creationId xmlns:a16="http://schemas.microsoft.com/office/drawing/2014/main" id="{75CA4A8E-5D82-9996-98AD-DFED5DA9E977}"/>
                    </a:ext>
                  </a:extLst>
                </p:cNvPr>
                <p:cNvSpPr/>
                <p:nvPr/>
              </p:nvSpPr>
              <p:spPr>
                <a:xfrm>
                  <a:off x="7229850" y="3134369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" name="Freeform: Shape 41">
                  <a:extLst>
                    <a:ext uri="{FF2B5EF4-FFF2-40B4-BE49-F238E27FC236}">
                      <a16:creationId xmlns:a16="http://schemas.microsoft.com/office/drawing/2014/main" id="{4EF26D7F-39CB-D3D8-E0DA-4F148599F7B7}"/>
                    </a:ext>
                  </a:extLst>
                </p:cNvPr>
                <p:cNvSpPr/>
                <p:nvPr/>
              </p:nvSpPr>
              <p:spPr>
                <a:xfrm rot="11464955">
                  <a:off x="7151109" y="4011833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8A1D69A2-321B-3CDF-9262-9F0738AD2F81}"/>
                    </a:ext>
                  </a:extLst>
                </p:cNvPr>
                <p:cNvSpPr/>
                <p:nvPr/>
              </p:nvSpPr>
              <p:spPr>
                <a:xfrm>
                  <a:off x="7071834" y="3134369"/>
                  <a:ext cx="155304" cy="187250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02F421CC-B3B3-D19A-2D8D-FE3631029654}"/>
                  </a:ext>
                </a:extLst>
              </p:cNvPr>
              <p:cNvGrpSpPr/>
              <p:nvPr/>
            </p:nvGrpSpPr>
            <p:grpSpPr>
              <a:xfrm>
                <a:off x="547445" y="1611631"/>
                <a:ext cx="384104" cy="271621"/>
                <a:chOff x="10202915" y="1952507"/>
                <a:chExt cx="485551" cy="343360"/>
              </a:xfrm>
            </p:grpSpPr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00558175-2CDB-DA67-B0CC-5F04E9E50918}"/>
                    </a:ext>
                  </a:extLst>
                </p:cNvPr>
                <p:cNvSpPr/>
                <p:nvPr/>
              </p:nvSpPr>
              <p:spPr>
                <a:xfrm>
                  <a:off x="10202915" y="1952507"/>
                  <a:ext cx="485551" cy="34336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38" name="Picture 37">
                  <a:extLst>
                    <a:ext uri="{FF2B5EF4-FFF2-40B4-BE49-F238E27FC236}">
                      <a16:creationId xmlns:a16="http://schemas.microsoft.com/office/drawing/2014/main" id="{F2049863-5502-05F2-D890-D683DA76884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314000" y="2027061"/>
                  <a:ext cx="263383" cy="197537"/>
                </a:xfrm>
                <a:prstGeom prst="rect">
                  <a:avLst/>
                </a:prstGeom>
              </p:spPr>
            </p:pic>
          </p:grpSp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4B1DBC1D-1464-11D6-70AB-9E30070DD1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39083" y="1659732"/>
                <a:ext cx="180838" cy="195908"/>
              </a:xfrm>
              <a:prstGeom prst="rect">
                <a:avLst/>
              </a:prstGeom>
            </p:spPr>
          </p:pic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15B8FA16-BB69-F8EF-FA57-673951D79E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2153" y="1134148"/>
                <a:ext cx="0" cy="1310325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822C606-E70D-9747-4868-085D9A5E07B3}"/>
                </a:ext>
              </a:extLst>
            </p:cNvPr>
            <p:cNvSpPr txBox="1"/>
            <p:nvPr/>
          </p:nvSpPr>
          <p:spPr>
            <a:xfrm>
              <a:off x="-11673" y="941496"/>
              <a:ext cx="9582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System:</a:t>
              </a:r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FD2979A-F878-C5EA-11F1-C8CF94A3CC6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6219" y="3011141"/>
              <a:ext cx="1720662" cy="77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22FDB7A-A4B3-F74B-1AB5-8562239AE5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13243" y="946118"/>
              <a:ext cx="0" cy="207273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AF26B942-F393-6C89-6CF8-8A4826AFF42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36121" y="1912923"/>
              <a:ext cx="208354" cy="156265"/>
            </a:xfrm>
            <a:prstGeom prst="rect">
              <a:avLst/>
            </a:prstGeom>
          </p:spPr>
        </p:pic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A0172858-7B90-9059-58DB-CD709BE1815D}"/>
                </a:ext>
              </a:extLst>
            </p:cNvPr>
            <p:cNvCxnSpPr>
              <a:cxnSpLocks/>
            </p:cNvCxnSpPr>
            <p:nvPr/>
          </p:nvCxnSpPr>
          <p:spPr>
            <a:xfrm>
              <a:off x="274956" y="2738672"/>
              <a:ext cx="75374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8693330C-C46E-C5A0-8789-B69772ADE25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125526" y="2670489"/>
              <a:ext cx="121214" cy="136366"/>
            </a:xfrm>
            <a:prstGeom prst="rect">
              <a:avLst/>
            </a:prstGeom>
          </p:spPr>
        </p:pic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1AB21DA1-3D76-A7DD-A2EE-1994F397D64A}"/>
              </a:ext>
            </a:extLst>
          </p:cNvPr>
          <p:cNvSpPr txBox="1"/>
          <p:nvPr/>
        </p:nvSpPr>
        <p:spPr>
          <a:xfrm>
            <a:off x="402467" y="5700926"/>
            <a:ext cx="2175788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Polymer distribution</a:t>
            </a:r>
          </a:p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Polymer smeared charge</a:t>
            </a:r>
          </a:p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Flory-Huggins parameter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36EF4E42-30FA-A937-52A1-1E34F7B39EB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4580" y="5728788"/>
            <a:ext cx="229077" cy="229077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0918F362-48A0-1A79-019B-B25D022B74B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5456" y="6177312"/>
            <a:ext cx="143799" cy="107849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17B63142-E7B4-82A5-D91E-F6349720EC0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5932" y="6502074"/>
            <a:ext cx="134908" cy="146151"/>
          </a:xfrm>
          <a:prstGeom prst="rect">
            <a:avLst/>
          </a:prstGeom>
        </p:spPr>
      </p:pic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EE10451C-F25E-078D-FE10-651556A20CFF}"/>
              </a:ext>
            </a:extLst>
          </p:cNvPr>
          <p:cNvCxnSpPr>
            <a:cxnSpLocks/>
          </p:cNvCxnSpPr>
          <p:nvPr/>
        </p:nvCxnSpPr>
        <p:spPr>
          <a:xfrm>
            <a:off x="3823851" y="4764277"/>
            <a:ext cx="1200082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2B09C2C4-D733-D8A3-D7EC-7AC1B955E11D}"/>
              </a:ext>
            </a:extLst>
          </p:cNvPr>
          <p:cNvSpPr txBox="1"/>
          <p:nvPr/>
        </p:nvSpPr>
        <p:spPr>
          <a:xfrm>
            <a:off x="3823849" y="4432955"/>
            <a:ext cx="16480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Attraction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081C9083-69D1-F7C0-9B31-CC1D718A9860}"/>
              </a:ext>
            </a:extLst>
          </p:cNvPr>
          <p:cNvCxnSpPr>
            <a:cxnSpLocks/>
            <a:stCxn id="56" idx="1"/>
          </p:cNvCxnSpPr>
          <p:nvPr/>
        </p:nvCxnSpPr>
        <p:spPr>
          <a:xfrm flipV="1">
            <a:off x="3823849" y="3586362"/>
            <a:ext cx="1" cy="101587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62F10EC2-2BED-C7BF-B41C-CD869EAC1093}"/>
              </a:ext>
            </a:extLst>
          </p:cNvPr>
          <p:cNvSpPr txBox="1"/>
          <p:nvPr/>
        </p:nvSpPr>
        <p:spPr>
          <a:xfrm rot="16200000">
            <a:off x="2821561" y="3745872"/>
            <a:ext cx="16480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Repulsion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0DC5D0-5856-1271-B94F-BB70FF385C3C}"/>
              </a:ext>
            </a:extLst>
          </p:cNvPr>
          <p:cNvSpPr txBox="1"/>
          <p:nvPr/>
        </p:nvSpPr>
        <p:spPr>
          <a:xfrm rot="16200000">
            <a:off x="2536315" y="2580003"/>
            <a:ext cx="68169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b="1" dirty="0">
                <a:latin typeface="Lucida grande" panose="020B0502040204020203"/>
              </a:rPr>
              <a:t>(nm)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67C953-0A65-174B-E615-613E80F5764F}"/>
              </a:ext>
            </a:extLst>
          </p:cNvPr>
          <p:cNvSpPr txBox="1"/>
          <p:nvPr/>
        </p:nvSpPr>
        <p:spPr>
          <a:xfrm>
            <a:off x="4101898" y="997125"/>
            <a:ext cx="27400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400" b="1" dirty="0">
                <a:latin typeface="Lucida grande" panose="020B0502040204020203"/>
              </a:rPr>
              <a:t>C</a:t>
            </a:r>
            <a:r>
              <a:rPr lang="en-US" sz="1400" dirty="0">
                <a:latin typeface="Lucida grande" panose="020B0502040204020203"/>
              </a:rPr>
              <a:t> = “condensed” layer(s)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BD3BD89-95BD-EB4C-053C-8A3D90195A1E}"/>
              </a:ext>
            </a:extLst>
          </p:cNvPr>
          <p:cNvGrpSpPr/>
          <p:nvPr/>
        </p:nvGrpSpPr>
        <p:grpSpPr>
          <a:xfrm>
            <a:off x="2853209" y="5446207"/>
            <a:ext cx="7796661" cy="1323750"/>
            <a:chOff x="2988030" y="5439066"/>
            <a:chExt cx="7796661" cy="1323750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C94965B8-E762-EFA8-5CEA-13A6736776B9}"/>
                </a:ext>
              </a:extLst>
            </p:cNvPr>
            <p:cNvSpPr txBox="1"/>
            <p:nvPr/>
          </p:nvSpPr>
          <p:spPr>
            <a:xfrm>
              <a:off x="3041965" y="5821644"/>
              <a:ext cx="284615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spcAft>
                  <a:spcPts val="1200"/>
                </a:spcAft>
                <a:buFont typeface="Arial" panose="020B0604020202020204" pitchFamily="34" charset="0"/>
                <a:buChar char="•"/>
              </a:pPr>
              <a:r>
                <a:rPr lang="en-US" sz="1400" dirty="0">
                  <a:latin typeface="Lucida grande" panose="020B0502040204020203"/>
                </a:rPr>
                <a:t>High repulsion enriches conformational space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D65338E5-10C9-7455-E7EE-68E634B2FF2A}"/>
                </a:ext>
              </a:extLst>
            </p:cNvPr>
            <p:cNvSpPr txBox="1"/>
            <p:nvPr/>
          </p:nvSpPr>
          <p:spPr>
            <a:xfrm>
              <a:off x="5888116" y="5794536"/>
              <a:ext cx="48965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spcAft>
                  <a:spcPts val="1200"/>
                </a:spcAft>
                <a:buFont typeface="Arial" panose="020B0604020202020204" pitchFamily="34" charset="0"/>
                <a:buChar char="•"/>
              </a:pPr>
              <a:r>
                <a:rPr lang="en-US" sz="1400" dirty="0">
                  <a:latin typeface="Lucida grande" panose="020B0502040204020203"/>
                </a:rPr>
                <a:t>At intermediate repulsion, multiple condensed layers coexist with a dilute layer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80AC9021-4781-F205-2D3B-B13F5700ED92}"/>
                </a:ext>
              </a:extLst>
            </p:cNvPr>
            <p:cNvSpPr txBox="1"/>
            <p:nvPr/>
          </p:nvSpPr>
          <p:spPr>
            <a:xfrm>
              <a:off x="3041966" y="6378547"/>
              <a:ext cx="769413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spcAft>
                  <a:spcPts val="1200"/>
                </a:spcAft>
                <a:buFont typeface="Arial" panose="020B0604020202020204" pitchFamily="34" charset="0"/>
                <a:buChar char="•"/>
              </a:pPr>
              <a:r>
                <a:rPr lang="en-US" sz="1400" dirty="0">
                  <a:latin typeface="Lucida grande" panose="020B0502040204020203"/>
                </a:rPr>
                <a:t>High relative attraction eventually causes loss of sensitivity to repulsion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75B09F2-45E6-DA38-1438-314B5C8F7FE4}"/>
                </a:ext>
              </a:extLst>
            </p:cNvPr>
            <p:cNvSpPr txBox="1"/>
            <p:nvPr/>
          </p:nvSpPr>
          <p:spPr>
            <a:xfrm>
              <a:off x="3039044" y="5439185"/>
              <a:ext cx="21601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Key observations: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EA55C5D-3E70-B227-92F0-CB440BCCCFE8}"/>
                </a:ext>
              </a:extLst>
            </p:cNvPr>
            <p:cNvSpPr/>
            <p:nvPr/>
          </p:nvSpPr>
          <p:spPr>
            <a:xfrm>
              <a:off x="2988030" y="5439066"/>
              <a:ext cx="7645029" cy="132375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69135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F07C9574-F29D-29F8-011E-B8C75671C4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390"/>
          <a:stretch/>
        </p:blipFill>
        <p:spPr bwMode="auto">
          <a:xfrm>
            <a:off x="7601819" y="1159408"/>
            <a:ext cx="3178349" cy="2582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F0CF333-E749-1B33-B08A-BA50CBC622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319" y="2625783"/>
            <a:ext cx="4693098" cy="29331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F63A9BB-0DCA-B79E-EF61-9B6203C80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2096378" cy="800128"/>
          </a:xfrm>
        </p:spPr>
        <p:txBody>
          <a:bodyPr>
            <a:noAutofit/>
          </a:bodyPr>
          <a:lstStyle/>
          <a:p>
            <a:r>
              <a:rPr lang="en-US" sz="3600" dirty="0"/>
              <a:t>Chain organization within brush is deducible by SCFT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A13CC6-EDCD-B8CB-9947-EA1CD1099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53475" y="6356350"/>
            <a:ext cx="2743200" cy="365125"/>
          </a:xfrm>
        </p:spPr>
        <p:txBody>
          <a:bodyPr/>
          <a:lstStyle/>
          <a:p>
            <a:fld id="{5911C0E6-D9CE-431C-92CB-BB39B872F930}" type="slidenum">
              <a:rPr lang="en-US" smtClean="0"/>
              <a:t>13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3B44D2-6C8E-1471-05F8-EABB52F16C9C}"/>
              </a:ext>
            </a:extLst>
          </p:cNvPr>
          <p:cNvSpPr txBox="1"/>
          <p:nvPr/>
        </p:nvSpPr>
        <p:spPr>
          <a:xfrm>
            <a:off x="8127478" y="6453637"/>
            <a:ext cx="2503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/>
              <a:t>(Endpoint densities x 30)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CE80BC-2EC1-8CCD-3222-5DB53F92549E}"/>
              </a:ext>
            </a:extLst>
          </p:cNvPr>
          <p:cNvSpPr txBox="1"/>
          <p:nvPr/>
        </p:nvSpPr>
        <p:spPr>
          <a:xfrm>
            <a:off x="682589" y="5605028"/>
            <a:ext cx="24066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/>
              <a:t>“Locked-in-layer”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2B4432-FCDF-6D05-6975-06985D9A34A2}"/>
              </a:ext>
            </a:extLst>
          </p:cNvPr>
          <p:cNvSpPr txBox="1"/>
          <p:nvPr/>
        </p:nvSpPr>
        <p:spPr>
          <a:xfrm>
            <a:off x="3328347" y="5607002"/>
            <a:ext cx="28551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/>
              <a:t>“Pearl-necklace-like”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0326CE9-3128-874F-29A0-5ADE6F0BD527}"/>
              </a:ext>
            </a:extLst>
          </p:cNvPr>
          <p:cNvGrpSpPr/>
          <p:nvPr/>
        </p:nvGrpSpPr>
        <p:grpSpPr>
          <a:xfrm>
            <a:off x="1303858" y="3152279"/>
            <a:ext cx="1233277" cy="1487309"/>
            <a:chOff x="1650644" y="3248235"/>
            <a:chExt cx="1233277" cy="1487309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61E802F-6BE8-BA34-3C96-7CA7EB4551E8}"/>
                </a:ext>
              </a:extLst>
            </p:cNvPr>
            <p:cNvSpPr/>
            <p:nvPr/>
          </p:nvSpPr>
          <p:spPr>
            <a:xfrm>
              <a:off x="1650644" y="324823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DC80D6F9-A102-1E63-05FB-2BCA255A0A91}"/>
                </a:ext>
              </a:extLst>
            </p:cNvPr>
            <p:cNvSpPr/>
            <p:nvPr/>
          </p:nvSpPr>
          <p:spPr>
            <a:xfrm>
              <a:off x="2713653" y="3602310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E156456-7DCA-562F-A78F-43DE5E465790}"/>
                </a:ext>
              </a:extLst>
            </p:cNvPr>
            <p:cNvSpPr/>
            <p:nvPr/>
          </p:nvSpPr>
          <p:spPr>
            <a:xfrm>
              <a:off x="1971364" y="4367681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6C83FB6-1397-A1E6-B5B9-09D5E4BB9F02}"/>
                </a:ext>
              </a:extLst>
            </p:cNvPr>
            <p:cNvSpPr/>
            <p:nvPr/>
          </p:nvSpPr>
          <p:spPr>
            <a:xfrm>
              <a:off x="2746019" y="4597642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0C85837-C025-B25E-C404-2BFB7E42DD9E}"/>
              </a:ext>
            </a:extLst>
          </p:cNvPr>
          <p:cNvGrpSpPr/>
          <p:nvPr/>
        </p:nvGrpSpPr>
        <p:grpSpPr>
          <a:xfrm>
            <a:off x="4096083" y="3152279"/>
            <a:ext cx="1107511" cy="1600368"/>
            <a:chOff x="3732564" y="3066225"/>
            <a:chExt cx="1107511" cy="1600368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68512E3-8A20-0B7C-298E-241DFF0FE8FC}"/>
                </a:ext>
              </a:extLst>
            </p:cNvPr>
            <p:cNvSpPr/>
            <p:nvPr/>
          </p:nvSpPr>
          <p:spPr>
            <a:xfrm>
              <a:off x="3732564" y="4047769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23797B9-3BEC-B6F1-46F7-BEC0164FA3BC}"/>
                </a:ext>
              </a:extLst>
            </p:cNvPr>
            <p:cNvSpPr/>
            <p:nvPr/>
          </p:nvSpPr>
          <p:spPr>
            <a:xfrm>
              <a:off x="4061738" y="306622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14631C8-40C6-DF18-50E4-B032FC35467B}"/>
                </a:ext>
              </a:extLst>
            </p:cNvPr>
            <p:cNvSpPr/>
            <p:nvPr/>
          </p:nvSpPr>
          <p:spPr>
            <a:xfrm>
              <a:off x="4250969" y="4528691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99C2015-958E-D631-A7F3-F174FC987759}"/>
                </a:ext>
              </a:extLst>
            </p:cNvPr>
            <p:cNvSpPr/>
            <p:nvPr/>
          </p:nvSpPr>
          <p:spPr>
            <a:xfrm>
              <a:off x="4702173" y="4309379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Oval 28">
            <a:extLst>
              <a:ext uri="{FF2B5EF4-FFF2-40B4-BE49-F238E27FC236}">
                <a16:creationId xmlns:a16="http://schemas.microsoft.com/office/drawing/2014/main" id="{CDCF8C7A-2323-10F6-53C8-C87A325AE19B}"/>
              </a:ext>
            </a:extLst>
          </p:cNvPr>
          <p:cNvSpPr/>
          <p:nvPr/>
        </p:nvSpPr>
        <p:spPr>
          <a:xfrm rot="359118">
            <a:off x="1196891" y="2984078"/>
            <a:ext cx="1841770" cy="877015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F6D0C3D-35B8-8DF9-F062-5212DD2ED7F2}"/>
              </a:ext>
            </a:extLst>
          </p:cNvPr>
          <p:cNvSpPr/>
          <p:nvPr/>
        </p:nvSpPr>
        <p:spPr>
          <a:xfrm rot="359118">
            <a:off x="1104381" y="4253564"/>
            <a:ext cx="1841770" cy="877015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47E9641-1EFA-0EA1-C407-4BA3962BBF16}"/>
              </a:ext>
            </a:extLst>
          </p:cNvPr>
          <p:cNvSpPr/>
          <p:nvPr/>
        </p:nvSpPr>
        <p:spPr>
          <a:xfrm rot="359118">
            <a:off x="3752742" y="3047604"/>
            <a:ext cx="1780898" cy="1936117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BDF4B76-A86B-CFA6-7A6B-4E66856A2488}"/>
              </a:ext>
            </a:extLst>
          </p:cNvPr>
          <p:cNvSpPr txBox="1"/>
          <p:nvPr/>
        </p:nvSpPr>
        <p:spPr>
          <a:xfrm>
            <a:off x="281282" y="1406519"/>
            <a:ext cx="61468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800" b="1" dirty="0"/>
              <a:t>Two candidates with identical </a:t>
            </a:r>
            <a:br>
              <a:rPr lang="en-US" sz="2800" b="1" dirty="0"/>
            </a:br>
            <a:r>
              <a:rPr lang="en-US" sz="2800" b="1" i="1" dirty="0"/>
              <a:t>averaged</a:t>
            </a:r>
            <a:r>
              <a:rPr lang="en-US" sz="2800" b="1" dirty="0"/>
              <a:t> density profiles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33A8E2E-2A1B-7CBE-72EA-DA4EDC72E4B9}"/>
              </a:ext>
            </a:extLst>
          </p:cNvPr>
          <p:cNvGrpSpPr/>
          <p:nvPr/>
        </p:nvGrpSpPr>
        <p:grpSpPr>
          <a:xfrm>
            <a:off x="7719248" y="3866850"/>
            <a:ext cx="4539427" cy="2508965"/>
            <a:chOff x="7576373" y="3866850"/>
            <a:chExt cx="4539427" cy="2508965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FEE9A5BC-2FCA-2A34-C102-EF8DE98D620D}"/>
                </a:ext>
              </a:extLst>
            </p:cNvPr>
            <p:cNvGrpSpPr/>
            <p:nvPr/>
          </p:nvGrpSpPr>
          <p:grpSpPr>
            <a:xfrm>
              <a:off x="7576373" y="3866850"/>
              <a:ext cx="3024199" cy="2508965"/>
              <a:chOff x="7586244" y="3745891"/>
              <a:chExt cx="3024199" cy="2508965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3E6B603-D72E-31F4-FA2A-33B75DFEE55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98"/>
              <a:stretch/>
            </p:blipFill>
            <p:spPr bwMode="auto">
              <a:xfrm>
                <a:off x="7586244" y="3745891"/>
                <a:ext cx="3024199" cy="2508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42D7A2F1-4ECA-0C2D-B99F-5898964A1387}"/>
                  </a:ext>
                </a:extLst>
              </p:cNvPr>
              <p:cNvSpPr/>
              <p:nvPr/>
            </p:nvSpPr>
            <p:spPr>
              <a:xfrm>
                <a:off x="9478047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A30BAAD4-2C4D-E96B-F80A-B75945929F9C}"/>
                  </a:ext>
                </a:extLst>
              </p:cNvPr>
              <p:cNvSpPr/>
              <p:nvPr/>
            </p:nvSpPr>
            <p:spPr>
              <a:xfrm>
                <a:off x="9117391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8FA99DC7-C423-2687-EE89-D8E87A84EDE1}"/>
                  </a:ext>
                </a:extLst>
              </p:cNvPr>
              <p:cNvSpPr/>
              <p:nvPr/>
            </p:nvSpPr>
            <p:spPr>
              <a:xfrm>
                <a:off x="9838703" y="5484069"/>
                <a:ext cx="511489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A5F31452-62A5-06F8-5353-C087CBD73DBB}"/>
                  </a:ext>
                </a:extLst>
              </p:cNvPr>
              <p:cNvSpPr/>
              <p:nvPr/>
            </p:nvSpPr>
            <p:spPr>
              <a:xfrm>
                <a:off x="8791291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78CFB30D-E7B0-AE6A-E589-F3D050A1A963}"/>
                  </a:ext>
                </a:extLst>
              </p:cNvPr>
              <p:cNvSpPr/>
              <p:nvPr/>
            </p:nvSpPr>
            <p:spPr>
              <a:xfrm>
                <a:off x="8019457" y="5484069"/>
                <a:ext cx="683857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8F0CAAA-DEB5-5023-B887-510CA97CB34C}"/>
                </a:ext>
              </a:extLst>
            </p:cNvPr>
            <p:cNvSpPr txBox="1"/>
            <p:nvPr/>
          </p:nvSpPr>
          <p:spPr>
            <a:xfrm>
              <a:off x="10677205" y="4810587"/>
              <a:ext cx="143859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b="1" dirty="0"/>
                <a:t>4 condensed + 1 dilute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BFA8DFC-DF3C-B742-B12D-50BA105EE034}"/>
              </a:ext>
            </a:extLst>
          </p:cNvPr>
          <p:cNvGrpSpPr/>
          <p:nvPr/>
        </p:nvGrpSpPr>
        <p:grpSpPr>
          <a:xfrm>
            <a:off x="7479834" y="1060158"/>
            <a:ext cx="3560175" cy="2730032"/>
            <a:chOff x="7327967" y="1123691"/>
            <a:chExt cx="3560175" cy="2730032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C06B8DBD-134D-08DC-5FF0-1A8B82A4CE34}"/>
                </a:ext>
              </a:extLst>
            </p:cNvPr>
            <p:cNvGrpSpPr/>
            <p:nvPr/>
          </p:nvGrpSpPr>
          <p:grpSpPr>
            <a:xfrm>
              <a:off x="7327967" y="1123691"/>
              <a:ext cx="3560175" cy="2730032"/>
              <a:chOff x="6146125" y="1757769"/>
              <a:chExt cx="3560175" cy="2730032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092AB99-F84C-595A-CA56-0C82D64AC726}"/>
                  </a:ext>
                </a:extLst>
              </p:cNvPr>
              <p:cNvSpPr/>
              <p:nvPr/>
            </p:nvSpPr>
            <p:spPr>
              <a:xfrm>
                <a:off x="6146125" y="1757769"/>
                <a:ext cx="3560175" cy="27300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3E408272-9918-7928-A64E-CF78AA284FA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000"/>
              <a:stretch/>
            </p:blipFill>
            <p:spPr bwMode="auto">
              <a:xfrm>
                <a:off x="6267116" y="1861278"/>
                <a:ext cx="3140047" cy="25820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8B21137F-B4B3-58F9-3291-D7CB03A5175D}"/>
                </a:ext>
              </a:extLst>
            </p:cNvPr>
            <p:cNvGrpSpPr/>
            <p:nvPr/>
          </p:nvGrpSpPr>
          <p:grpSpPr>
            <a:xfrm>
              <a:off x="7987614" y="2820231"/>
              <a:ext cx="1162071" cy="621239"/>
              <a:chOff x="8069334" y="2691168"/>
              <a:chExt cx="1162071" cy="621239"/>
            </a:xfrm>
          </p:grpSpPr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42ABDC55-90D9-2F01-6FD0-54C0D7836389}"/>
                  </a:ext>
                </a:extLst>
              </p:cNvPr>
              <p:cNvSpPr/>
              <p:nvPr/>
            </p:nvSpPr>
            <p:spPr>
              <a:xfrm>
                <a:off x="8069334" y="2691168"/>
                <a:ext cx="817491" cy="621239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AE0A2AD8-EF1D-BC24-5628-21F12B6C1FE9}"/>
                  </a:ext>
                </a:extLst>
              </p:cNvPr>
              <p:cNvSpPr/>
              <p:nvPr/>
            </p:nvSpPr>
            <p:spPr>
              <a:xfrm>
                <a:off x="8993281" y="2710217"/>
                <a:ext cx="238124" cy="602189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434ADC31-114C-F680-8BF0-1F218D691ADE}"/>
              </a:ext>
            </a:extLst>
          </p:cNvPr>
          <p:cNvSpPr txBox="1"/>
          <p:nvPr/>
        </p:nvSpPr>
        <p:spPr>
          <a:xfrm>
            <a:off x="10812183" y="2095806"/>
            <a:ext cx="1388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b="1" dirty="0"/>
              <a:t>2 condensed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24B97DA-658C-E09C-F76F-4A7646E83D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94634" y="2830491"/>
            <a:ext cx="1136263" cy="446930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5B93B57D-97BD-E4C2-5924-34607717D80F}"/>
              </a:ext>
            </a:extLst>
          </p:cNvPr>
          <p:cNvGrpSpPr/>
          <p:nvPr/>
        </p:nvGrpSpPr>
        <p:grpSpPr>
          <a:xfrm>
            <a:off x="3089273" y="2439544"/>
            <a:ext cx="4313928" cy="3771475"/>
            <a:chOff x="3089273" y="2439544"/>
            <a:chExt cx="4313928" cy="377147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563A6AA-D919-808D-A2AD-DDB3967348D5}"/>
                </a:ext>
              </a:extLst>
            </p:cNvPr>
            <p:cNvSpPr/>
            <p:nvPr/>
          </p:nvSpPr>
          <p:spPr>
            <a:xfrm>
              <a:off x="3089273" y="2439544"/>
              <a:ext cx="3338840" cy="3771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D8822D7-3FA1-0057-5DCC-7C0178066074}"/>
                </a:ext>
              </a:extLst>
            </p:cNvPr>
            <p:cNvSpPr/>
            <p:nvPr/>
          </p:nvSpPr>
          <p:spPr>
            <a:xfrm>
              <a:off x="3394931" y="3323274"/>
              <a:ext cx="4008270" cy="1877713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Aft>
                  <a:spcPts val="1200"/>
                </a:spcAft>
              </a:pPr>
              <a:r>
                <a:rPr lang="en-US" sz="1600" dirty="0">
                  <a:solidFill>
                    <a:schemeClr val="tx1"/>
                  </a:solidFill>
                  <a:latin typeface="Lucida grande" panose="020B0502040204020203"/>
                </a:rPr>
                <a:t>“Locked-in-layer” </a:t>
              </a:r>
              <a:r>
                <a:rPr lang="en-US" sz="1600" b="1" dirty="0">
                  <a:solidFill>
                    <a:schemeClr val="tx1"/>
                  </a:solidFill>
                  <a:latin typeface="Lucida grande" panose="020B0502040204020203"/>
                </a:rPr>
                <a:t>minimizes elastic penalty </a:t>
              </a:r>
              <a:r>
                <a:rPr lang="en-US" sz="1600" dirty="0">
                  <a:solidFill>
                    <a:schemeClr val="tx1"/>
                  </a:solidFill>
                  <a:latin typeface="Lucida grande" panose="020B0502040204020203"/>
                </a:rPr>
                <a:t>using mushroom conformations</a:t>
              </a:r>
            </a:p>
            <a:p>
              <a:pPr algn="ctr">
                <a:spcAft>
                  <a:spcPts val="1200"/>
                </a:spcAft>
              </a:pPr>
              <a:r>
                <a:rPr lang="en-US" sz="1600" dirty="0">
                  <a:solidFill>
                    <a:schemeClr val="tx1"/>
                  </a:solidFill>
                  <a:latin typeface="Lucida grande" panose="020B0502040204020203"/>
                </a:rPr>
                <a:t>Energetic cost of segregation scales with number of monomers within the </a:t>
              </a:r>
              <a:r>
                <a:rPr lang="en-US" sz="1600" b="1" dirty="0">
                  <a:solidFill>
                    <a:schemeClr val="tx1"/>
                  </a:solidFill>
                  <a:latin typeface="Lucida grande" panose="020B0502040204020203"/>
                </a:rPr>
                <a:t>“stem” traversing layers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02515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29" grpId="0" animBg="1"/>
      <p:bldP spid="30" grpId="0" animBg="1"/>
      <p:bldP spid="3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14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287626" y="1623611"/>
            <a:ext cx="925960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latin typeface="Lucida grande" panose="020B0502040204020203"/>
              </a:rPr>
              <a:t>Reflectivity Spectra for Multi-peak conformations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736CFE-C5FF-A8F4-CCD9-61EC6FE65C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  <p:grpSp>
        <p:nvGrpSpPr>
          <p:cNvPr id="84" name="Group 83">
            <a:extLst>
              <a:ext uri="{FF2B5EF4-FFF2-40B4-BE49-F238E27FC236}">
                <a16:creationId xmlns:a16="http://schemas.microsoft.com/office/drawing/2014/main" id="{04086596-B515-889E-65A1-A10F11D4BC43}"/>
              </a:ext>
            </a:extLst>
          </p:cNvPr>
          <p:cNvGrpSpPr/>
          <p:nvPr/>
        </p:nvGrpSpPr>
        <p:grpSpPr>
          <a:xfrm>
            <a:off x="1155256" y="2913402"/>
            <a:ext cx="4824680" cy="2283679"/>
            <a:chOff x="1192943" y="2790291"/>
            <a:chExt cx="4824680" cy="2283679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59387871-BFC2-B6F9-1F2F-A599E6566BB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192" b="9231"/>
            <a:stretch/>
          </p:blipFill>
          <p:spPr bwMode="auto">
            <a:xfrm rot="16200000">
              <a:off x="1583963" y="2399271"/>
              <a:ext cx="2283679" cy="30657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44D01C98-2246-C7E5-C0EB-2523A4385421}"/>
                </a:ext>
              </a:extLst>
            </p:cNvPr>
            <p:cNvCxnSpPr>
              <a:cxnSpLocks/>
            </p:cNvCxnSpPr>
            <p:nvPr/>
          </p:nvCxnSpPr>
          <p:spPr>
            <a:xfrm>
              <a:off x="4258492" y="2918563"/>
              <a:ext cx="1759131" cy="124446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DC809A6-FF8A-4EC9-CA1E-319C128A88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23240" y="4461207"/>
              <a:ext cx="1794383" cy="577063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F5D60A58-3347-7CB5-2298-544B7D60CF9D}"/>
              </a:ext>
            </a:extLst>
          </p:cNvPr>
          <p:cNvGrpSpPr/>
          <p:nvPr/>
        </p:nvGrpSpPr>
        <p:grpSpPr>
          <a:xfrm>
            <a:off x="5803105" y="2734267"/>
            <a:ext cx="5550695" cy="2680529"/>
            <a:chOff x="5803105" y="2734267"/>
            <a:chExt cx="5550695" cy="2680529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B59E5CA8-F17A-74CE-7A91-A2F2CC50944E}"/>
                </a:ext>
              </a:extLst>
            </p:cNvPr>
            <p:cNvSpPr/>
            <p:nvPr/>
          </p:nvSpPr>
          <p:spPr>
            <a:xfrm>
              <a:off x="5803105" y="4751109"/>
              <a:ext cx="3927566" cy="66368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0">
              <a:solidFill>
                <a:schemeClr val="bg2"/>
              </a:solidFill>
            </a:ln>
            <a:scene3d>
              <a:camera prst="orthographicFront">
                <a:rot lat="600000" lon="1499974" rev="0"/>
              </a:camera>
              <a:lightRig rig="threePt" dir="t">
                <a:rot lat="0" lon="0" rev="12000000"/>
              </a:lightRig>
            </a:scene3d>
            <a:sp3d extrusionH="38100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tx1"/>
                  </a:solidFill>
                </a:rPr>
                <a:t>Substrate</a:t>
              </a: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45FFACA4-21EB-6F3B-12F7-32FA0F314C2C}"/>
                </a:ext>
              </a:extLst>
            </p:cNvPr>
            <p:cNvSpPr/>
            <p:nvPr/>
          </p:nvSpPr>
          <p:spPr>
            <a:xfrm>
              <a:off x="5803105" y="4441611"/>
              <a:ext cx="3927565" cy="285415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accent1"/>
              </a:solidFill>
            </a:ln>
            <a:scene3d>
              <a:camera prst="orthographicFront">
                <a:rot lat="600000" lon="1499974" rev="0"/>
              </a:camera>
              <a:lightRig rig="threePt" dir="t">
                <a:rot lat="0" lon="0" rev="1800000"/>
              </a:lightRig>
            </a:scene3d>
            <a:sp3d extrusionH="38100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</a:rPr>
                <a:t>Sample</a:t>
              </a:r>
            </a:p>
          </p:txBody>
        </p: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4B5D5116-9A24-BAB9-C506-0739BAF347D7}"/>
                </a:ext>
              </a:extLst>
            </p:cNvPr>
            <p:cNvCxnSpPr>
              <a:cxnSpLocks/>
            </p:cNvCxnSpPr>
            <p:nvPr/>
          </p:nvCxnSpPr>
          <p:spPr>
            <a:xfrm>
              <a:off x="7355268" y="3084862"/>
              <a:ext cx="1152012" cy="102496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F2DF61B8-69A3-3125-83B1-7D0A45436F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07280" y="3254393"/>
              <a:ext cx="1656821" cy="85543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C639D048-5F25-C4AB-350F-DAE204DF0778}"/>
                </a:ext>
              </a:extLst>
            </p:cNvPr>
            <p:cNvSpPr txBox="1"/>
            <p:nvPr/>
          </p:nvSpPr>
          <p:spPr>
            <a:xfrm>
              <a:off x="6318150" y="2734267"/>
              <a:ext cx="193674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dirty="0">
                  <a:latin typeface="Lucida grande" panose="020B0502040204020203"/>
                </a:rPr>
                <a:t>Incident radiation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0CED87D0-68A4-EF50-2618-B02E4751409B}"/>
                </a:ext>
              </a:extLst>
            </p:cNvPr>
            <p:cNvSpPr txBox="1"/>
            <p:nvPr/>
          </p:nvSpPr>
          <p:spPr>
            <a:xfrm>
              <a:off x="9253545" y="2915839"/>
              <a:ext cx="210025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dirty="0">
                  <a:latin typeface="Lucida grande" panose="020B0502040204020203"/>
                </a:rPr>
                <a:t>Measured radiation</a:t>
              </a:r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B935D0D6-0EC2-B7D3-8B09-6F1E0F2BFABA}"/>
                </a:ext>
              </a:extLst>
            </p:cNvPr>
            <p:cNvSpPr/>
            <p:nvPr/>
          </p:nvSpPr>
          <p:spPr>
            <a:xfrm>
              <a:off x="7371938" y="3062560"/>
              <a:ext cx="1013709" cy="1032673"/>
            </a:xfrm>
            <a:custGeom>
              <a:avLst/>
              <a:gdLst>
                <a:gd name="connsiteX0" fmla="*/ 0 w 879566"/>
                <a:gd name="connsiteY0" fmla="*/ 0 h 1079863"/>
                <a:gd name="connsiteX1" fmla="*/ 365760 w 879566"/>
                <a:gd name="connsiteY1" fmla="*/ 87086 h 1079863"/>
                <a:gd name="connsiteX2" fmla="*/ 243840 w 879566"/>
                <a:gd name="connsiteY2" fmla="*/ 522514 h 1079863"/>
                <a:gd name="connsiteX3" fmla="*/ 757646 w 879566"/>
                <a:gd name="connsiteY3" fmla="*/ 435429 h 1079863"/>
                <a:gd name="connsiteX4" fmla="*/ 757646 w 879566"/>
                <a:gd name="connsiteY4" fmla="*/ 870857 h 1079863"/>
                <a:gd name="connsiteX5" fmla="*/ 879566 w 879566"/>
                <a:gd name="connsiteY5" fmla="*/ 1079863 h 1079863"/>
                <a:gd name="connsiteX0" fmla="*/ 0 w 879566"/>
                <a:gd name="connsiteY0" fmla="*/ 22346 h 1102209"/>
                <a:gd name="connsiteX1" fmla="*/ 349885 w 879566"/>
                <a:gd name="connsiteY1" fmla="*/ 45932 h 1102209"/>
                <a:gd name="connsiteX2" fmla="*/ 243840 w 879566"/>
                <a:gd name="connsiteY2" fmla="*/ 544860 h 1102209"/>
                <a:gd name="connsiteX3" fmla="*/ 757646 w 879566"/>
                <a:gd name="connsiteY3" fmla="*/ 457775 h 1102209"/>
                <a:gd name="connsiteX4" fmla="*/ 757646 w 879566"/>
                <a:gd name="connsiteY4" fmla="*/ 893203 h 1102209"/>
                <a:gd name="connsiteX5" fmla="*/ 879566 w 879566"/>
                <a:gd name="connsiteY5" fmla="*/ 1102209 h 1102209"/>
                <a:gd name="connsiteX0" fmla="*/ 0 w 863691"/>
                <a:gd name="connsiteY0" fmla="*/ 75981 h 1079644"/>
                <a:gd name="connsiteX1" fmla="*/ 334010 w 863691"/>
                <a:gd name="connsiteY1" fmla="*/ 23367 h 1079644"/>
                <a:gd name="connsiteX2" fmla="*/ 227965 w 863691"/>
                <a:gd name="connsiteY2" fmla="*/ 522295 h 1079644"/>
                <a:gd name="connsiteX3" fmla="*/ 741771 w 863691"/>
                <a:gd name="connsiteY3" fmla="*/ 435210 h 1079644"/>
                <a:gd name="connsiteX4" fmla="*/ 741771 w 863691"/>
                <a:gd name="connsiteY4" fmla="*/ 870638 h 1079644"/>
                <a:gd name="connsiteX5" fmla="*/ 863691 w 863691"/>
                <a:gd name="connsiteY5" fmla="*/ 1079644 h 1079644"/>
                <a:gd name="connsiteX0" fmla="*/ 0 w 863691"/>
                <a:gd name="connsiteY0" fmla="*/ 81393 h 1085056"/>
                <a:gd name="connsiteX1" fmla="*/ 334010 w 863691"/>
                <a:gd name="connsiteY1" fmla="*/ 28779 h 1085056"/>
                <a:gd name="connsiteX2" fmla="*/ 227965 w 863691"/>
                <a:gd name="connsiteY2" fmla="*/ 527707 h 1085056"/>
                <a:gd name="connsiteX3" fmla="*/ 741771 w 863691"/>
                <a:gd name="connsiteY3" fmla="*/ 440622 h 1085056"/>
                <a:gd name="connsiteX4" fmla="*/ 741771 w 863691"/>
                <a:gd name="connsiteY4" fmla="*/ 876050 h 1085056"/>
                <a:gd name="connsiteX5" fmla="*/ 863691 w 863691"/>
                <a:gd name="connsiteY5" fmla="*/ 1085056 h 1085056"/>
                <a:gd name="connsiteX0" fmla="*/ 0 w 863691"/>
                <a:gd name="connsiteY0" fmla="*/ 97212 h 1100875"/>
                <a:gd name="connsiteX1" fmla="*/ 334010 w 863691"/>
                <a:gd name="connsiteY1" fmla="*/ 25548 h 1100875"/>
                <a:gd name="connsiteX2" fmla="*/ 227965 w 863691"/>
                <a:gd name="connsiteY2" fmla="*/ 543526 h 1100875"/>
                <a:gd name="connsiteX3" fmla="*/ 741771 w 863691"/>
                <a:gd name="connsiteY3" fmla="*/ 456441 h 1100875"/>
                <a:gd name="connsiteX4" fmla="*/ 741771 w 863691"/>
                <a:gd name="connsiteY4" fmla="*/ 891869 h 1100875"/>
                <a:gd name="connsiteX5" fmla="*/ 863691 w 863691"/>
                <a:gd name="connsiteY5" fmla="*/ 1100875 h 1100875"/>
                <a:gd name="connsiteX0" fmla="*/ 0 w 863691"/>
                <a:gd name="connsiteY0" fmla="*/ 107991 h 1111654"/>
                <a:gd name="connsiteX1" fmla="*/ 334010 w 863691"/>
                <a:gd name="connsiteY1" fmla="*/ 36327 h 1111654"/>
                <a:gd name="connsiteX2" fmla="*/ 227965 w 863691"/>
                <a:gd name="connsiteY2" fmla="*/ 554305 h 1111654"/>
                <a:gd name="connsiteX3" fmla="*/ 741771 w 863691"/>
                <a:gd name="connsiteY3" fmla="*/ 467220 h 1111654"/>
                <a:gd name="connsiteX4" fmla="*/ 741771 w 863691"/>
                <a:gd name="connsiteY4" fmla="*/ 902648 h 1111654"/>
                <a:gd name="connsiteX5" fmla="*/ 863691 w 863691"/>
                <a:gd name="connsiteY5" fmla="*/ 1111654 h 1111654"/>
                <a:gd name="connsiteX0" fmla="*/ 0 w 863691"/>
                <a:gd name="connsiteY0" fmla="*/ 82548 h 1086211"/>
                <a:gd name="connsiteX1" fmla="*/ 365760 w 863691"/>
                <a:gd name="connsiteY1" fmla="*/ 42634 h 1086211"/>
                <a:gd name="connsiteX2" fmla="*/ 227965 w 863691"/>
                <a:gd name="connsiteY2" fmla="*/ 528862 h 1086211"/>
                <a:gd name="connsiteX3" fmla="*/ 741771 w 863691"/>
                <a:gd name="connsiteY3" fmla="*/ 441777 h 1086211"/>
                <a:gd name="connsiteX4" fmla="*/ 741771 w 863691"/>
                <a:gd name="connsiteY4" fmla="*/ 877205 h 1086211"/>
                <a:gd name="connsiteX5" fmla="*/ 863691 w 863691"/>
                <a:gd name="connsiteY5" fmla="*/ 1086211 h 1086211"/>
                <a:gd name="connsiteX0" fmla="*/ 0 w 863691"/>
                <a:gd name="connsiteY0" fmla="*/ 82548 h 1086211"/>
                <a:gd name="connsiteX1" fmla="*/ 365760 w 863691"/>
                <a:gd name="connsiteY1" fmla="*/ 42634 h 1086211"/>
                <a:gd name="connsiteX2" fmla="*/ 227965 w 863691"/>
                <a:gd name="connsiteY2" fmla="*/ 528862 h 1086211"/>
                <a:gd name="connsiteX3" fmla="*/ 741771 w 863691"/>
                <a:gd name="connsiteY3" fmla="*/ 441777 h 1086211"/>
                <a:gd name="connsiteX4" fmla="*/ 741771 w 863691"/>
                <a:gd name="connsiteY4" fmla="*/ 877205 h 1086211"/>
                <a:gd name="connsiteX5" fmla="*/ 863691 w 863691"/>
                <a:gd name="connsiteY5" fmla="*/ 1086211 h 1086211"/>
                <a:gd name="connsiteX0" fmla="*/ 0 w 863691"/>
                <a:gd name="connsiteY0" fmla="*/ 95031 h 1098694"/>
                <a:gd name="connsiteX1" fmla="*/ 353060 w 863691"/>
                <a:gd name="connsiteY1" fmla="*/ 39242 h 1098694"/>
                <a:gd name="connsiteX2" fmla="*/ 227965 w 863691"/>
                <a:gd name="connsiteY2" fmla="*/ 541345 h 1098694"/>
                <a:gd name="connsiteX3" fmla="*/ 741771 w 863691"/>
                <a:gd name="connsiteY3" fmla="*/ 454260 h 1098694"/>
                <a:gd name="connsiteX4" fmla="*/ 741771 w 863691"/>
                <a:gd name="connsiteY4" fmla="*/ 889688 h 1098694"/>
                <a:gd name="connsiteX5" fmla="*/ 863691 w 863691"/>
                <a:gd name="connsiteY5" fmla="*/ 1098694 h 1098694"/>
                <a:gd name="connsiteX0" fmla="*/ 0 w 863691"/>
                <a:gd name="connsiteY0" fmla="*/ 95031 h 1098694"/>
                <a:gd name="connsiteX1" fmla="*/ 353060 w 863691"/>
                <a:gd name="connsiteY1" fmla="*/ 39242 h 1098694"/>
                <a:gd name="connsiteX2" fmla="*/ 227965 w 863691"/>
                <a:gd name="connsiteY2" fmla="*/ 541345 h 1098694"/>
                <a:gd name="connsiteX3" fmla="*/ 741771 w 863691"/>
                <a:gd name="connsiteY3" fmla="*/ 454260 h 1098694"/>
                <a:gd name="connsiteX4" fmla="*/ 741771 w 863691"/>
                <a:gd name="connsiteY4" fmla="*/ 889688 h 1098694"/>
                <a:gd name="connsiteX5" fmla="*/ 863691 w 863691"/>
                <a:gd name="connsiteY5" fmla="*/ 1098694 h 1098694"/>
                <a:gd name="connsiteX0" fmla="*/ 0 w 863691"/>
                <a:gd name="connsiteY0" fmla="*/ 95031 h 1098694"/>
                <a:gd name="connsiteX1" fmla="*/ 353060 w 863691"/>
                <a:gd name="connsiteY1" fmla="*/ 39242 h 1098694"/>
                <a:gd name="connsiteX2" fmla="*/ 227965 w 863691"/>
                <a:gd name="connsiteY2" fmla="*/ 541345 h 1098694"/>
                <a:gd name="connsiteX3" fmla="*/ 741771 w 863691"/>
                <a:gd name="connsiteY3" fmla="*/ 454260 h 1098694"/>
                <a:gd name="connsiteX4" fmla="*/ 633821 w 863691"/>
                <a:gd name="connsiteY4" fmla="*/ 902388 h 1098694"/>
                <a:gd name="connsiteX5" fmla="*/ 863691 w 863691"/>
                <a:gd name="connsiteY5" fmla="*/ 1098694 h 1098694"/>
                <a:gd name="connsiteX0" fmla="*/ 0 w 863691"/>
                <a:gd name="connsiteY0" fmla="*/ 95031 h 1098694"/>
                <a:gd name="connsiteX1" fmla="*/ 353060 w 863691"/>
                <a:gd name="connsiteY1" fmla="*/ 39242 h 1098694"/>
                <a:gd name="connsiteX2" fmla="*/ 227965 w 863691"/>
                <a:gd name="connsiteY2" fmla="*/ 541345 h 1098694"/>
                <a:gd name="connsiteX3" fmla="*/ 706846 w 863691"/>
                <a:gd name="connsiteY3" fmla="*/ 397110 h 1098694"/>
                <a:gd name="connsiteX4" fmla="*/ 633821 w 863691"/>
                <a:gd name="connsiteY4" fmla="*/ 902388 h 1098694"/>
                <a:gd name="connsiteX5" fmla="*/ 863691 w 863691"/>
                <a:gd name="connsiteY5" fmla="*/ 1098694 h 1098694"/>
                <a:gd name="connsiteX0" fmla="*/ 0 w 863691"/>
                <a:gd name="connsiteY0" fmla="*/ 95031 h 1098694"/>
                <a:gd name="connsiteX1" fmla="*/ 353060 w 863691"/>
                <a:gd name="connsiteY1" fmla="*/ 39242 h 1098694"/>
                <a:gd name="connsiteX2" fmla="*/ 227965 w 863691"/>
                <a:gd name="connsiteY2" fmla="*/ 541345 h 1098694"/>
                <a:gd name="connsiteX3" fmla="*/ 706846 w 863691"/>
                <a:gd name="connsiteY3" fmla="*/ 397110 h 1098694"/>
                <a:gd name="connsiteX4" fmla="*/ 633821 w 863691"/>
                <a:gd name="connsiteY4" fmla="*/ 902388 h 1098694"/>
                <a:gd name="connsiteX5" fmla="*/ 863691 w 863691"/>
                <a:gd name="connsiteY5" fmla="*/ 1098694 h 1098694"/>
                <a:gd name="connsiteX0" fmla="*/ 0 w 863691"/>
                <a:gd name="connsiteY0" fmla="*/ 57354 h 1061017"/>
                <a:gd name="connsiteX1" fmla="*/ 384810 w 863691"/>
                <a:gd name="connsiteY1" fmla="*/ 52365 h 1061017"/>
                <a:gd name="connsiteX2" fmla="*/ 227965 w 863691"/>
                <a:gd name="connsiteY2" fmla="*/ 503668 h 1061017"/>
                <a:gd name="connsiteX3" fmla="*/ 706846 w 863691"/>
                <a:gd name="connsiteY3" fmla="*/ 359433 h 1061017"/>
                <a:gd name="connsiteX4" fmla="*/ 633821 w 863691"/>
                <a:gd name="connsiteY4" fmla="*/ 864711 h 1061017"/>
                <a:gd name="connsiteX5" fmla="*/ 863691 w 863691"/>
                <a:gd name="connsiteY5" fmla="*/ 1061017 h 1061017"/>
                <a:gd name="connsiteX0" fmla="*/ 0 w 863691"/>
                <a:gd name="connsiteY0" fmla="*/ 63853 h 1067516"/>
                <a:gd name="connsiteX1" fmla="*/ 381635 w 863691"/>
                <a:gd name="connsiteY1" fmla="*/ 49339 h 1067516"/>
                <a:gd name="connsiteX2" fmla="*/ 227965 w 863691"/>
                <a:gd name="connsiteY2" fmla="*/ 510167 h 1067516"/>
                <a:gd name="connsiteX3" fmla="*/ 706846 w 863691"/>
                <a:gd name="connsiteY3" fmla="*/ 365932 h 1067516"/>
                <a:gd name="connsiteX4" fmla="*/ 633821 w 863691"/>
                <a:gd name="connsiteY4" fmla="*/ 871210 h 1067516"/>
                <a:gd name="connsiteX5" fmla="*/ 863691 w 863691"/>
                <a:gd name="connsiteY5" fmla="*/ 1067516 h 1067516"/>
                <a:gd name="connsiteX0" fmla="*/ 0 w 863691"/>
                <a:gd name="connsiteY0" fmla="*/ 69466 h 1073129"/>
                <a:gd name="connsiteX1" fmla="*/ 381635 w 863691"/>
                <a:gd name="connsiteY1" fmla="*/ 54952 h 1073129"/>
                <a:gd name="connsiteX2" fmla="*/ 227965 w 863691"/>
                <a:gd name="connsiteY2" fmla="*/ 515780 h 1073129"/>
                <a:gd name="connsiteX3" fmla="*/ 706846 w 863691"/>
                <a:gd name="connsiteY3" fmla="*/ 371545 h 1073129"/>
                <a:gd name="connsiteX4" fmla="*/ 633821 w 863691"/>
                <a:gd name="connsiteY4" fmla="*/ 876823 h 1073129"/>
                <a:gd name="connsiteX5" fmla="*/ 863691 w 863691"/>
                <a:gd name="connsiteY5" fmla="*/ 1073129 h 1073129"/>
                <a:gd name="connsiteX0" fmla="*/ 0 w 863691"/>
                <a:gd name="connsiteY0" fmla="*/ 69466 h 1073129"/>
                <a:gd name="connsiteX1" fmla="*/ 381635 w 863691"/>
                <a:gd name="connsiteY1" fmla="*/ 54952 h 1073129"/>
                <a:gd name="connsiteX2" fmla="*/ 227965 w 863691"/>
                <a:gd name="connsiteY2" fmla="*/ 515780 h 1073129"/>
                <a:gd name="connsiteX3" fmla="*/ 706846 w 863691"/>
                <a:gd name="connsiteY3" fmla="*/ 371545 h 1073129"/>
                <a:gd name="connsiteX4" fmla="*/ 633821 w 863691"/>
                <a:gd name="connsiteY4" fmla="*/ 876823 h 1073129"/>
                <a:gd name="connsiteX5" fmla="*/ 863691 w 863691"/>
                <a:gd name="connsiteY5" fmla="*/ 1073129 h 1073129"/>
                <a:gd name="connsiteX0" fmla="*/ 0 w 863691"/>
                <a:gd name="connsiteY0" fmla="*/ 69466 h 1073129"/>
                <a:gd name="connsiteX1" fmla="*/ 381635 w 863691"/>
                <a:gd name="connsiteY1" fmla="*/ 54952 h 1073129"/>
                <a:gd name="connsiteX2" fmla="*/ 227965 w 863691"/>
                <a:gd name="connsiteY2" fmla="*/ 515780 h 1073129"/>
                <a:gd name="connsiteX3" fmla="*/ 783046 w 863691"/>
                <a:gd name="connsiteY3" fmla="*/ 466795 h 1073129"/>
                <a:gd name="connsiteX4" fmla="*/ 633821 w 863691"/>
                <a:gd name="connsiteY4" fmla="*/ 876823 h 1073129"/>
                <a:gd name="connsiteX5" fmla="*/ 863691 w 863691"/>
                <a:gd name="connsiteY5" fmla="*/ 1073129 h 1073129"/>
                <a:gd name="connsiteX0" fmla="*/ 0 w 863691"/>
                <a:gd name="connsiteY0" fmla="*/ 69466 h 1073129"/>
                <a:gd name="connsiteX1" fmla="*/ 381635 w 863691"/>
                <a:gd name="connsiteY1" fmla="*/ 54952 h 1073129"/>
                <a:gd name="connsiteX2" fmla="*/ 227965 w 863691"/>
                <a:gd name="connsiteY2" fmla="*/ 515780 h 1073129"/>
                <a:gd name="connsiteX3" fmla="*/ 783046 w 863691"/>
                <a:gd name="connsiteY3" fmla="*/ 466795 h 1073129"/>
                <a:gd name="connsiteX4" fmla="*/ 703671 w 863691"/>
                <a:gd name="connsiteY4" fmla="*/ 965723 h 1073129"/>
                <a:gd name="connsiteX5" fmla="*/ 863691 w 863691"/>
                <a:gd name="connsiteY5" fmla="*/ 1073129 h 1073129"/>
                <a:gd name="connsiteX0" fmla="*/ 0 w 863691"/>
                <a:gd name="connsiteY0" fmla="*/ 69466 h 1073129"/>
                <a:gd name="connsiteX1" fmla="*/ 381635 w 863691"/>
                <a:gd name="connsiteY1" fmla="*/ 54952 h 1073129"/>
                <a:gd name="connsiteX2" fmla="*/ 227965 w 863691"/>
                <a:gd name="connsiteY2" fmla="*/ 515780 h 1073129"/>
                <a:gd name="connsiteX3" fmla="*/ 773521 w 863691"/>
                <a:gd name="connsiteY3" fmla="*/ 447745 h 1073129"/>
                <a:gd name="connsiteX4" fmla="*/ 703671 w 863691"/>
                <a:gd name="connsiteY4" fmla="*/ 965723 h 1073129"/>
                <a:gd name="connsiteX5" fmla="*/ 863691 w 863691"/>
                <a:gd name="connsiteY5" fmla="*/ 1073129 h 1073129"/>
                <a:gd name="connsiteX0" fmla="*/ 0 w 863691"/>
                <a:gd name="connsiteY0" fmla="*/ 54985 h 1058648"/>
                <a:gd name="connsiteX1" fmla="*/ 381635 w 863691"/>
                <a:gd name="connsiteY1" fmla="*/ 40471 h 1058648"/>
                <a:gd name="connsiteX2" fmla="*/ 259715 w 863691"/>
                <a:gd name="connsiteY2" fmla="*/ 533049 h 1058648"/>
                <a:gd name="connsiteX3" fmla="*/ 773521 w 863691"/>
                <a:gd name="connsiteY3" fmla="*/ 433264 h 1058648"/>
                <a:gd name="connsiteX4" fmla="*/ 703671 w 863691"/>
                <a:gd name="connsiteY4" fmla="*/ 951242 h 1058648"/>
                <a:gd name="connsiteX5" fmla="*/ 863691 w 863691"/>
                <a:gd name="connsiteY5" fmla="*/ 1058648 h 1058648"/>
                <a:gd name="connsiteX0" fmla="*/ 0 w 863691"/>
                <a:gd name="connsiteY0" fmla="*/ 54985 h 1058648"/>
                <a:gd name="connsiteX1" fmla="*/ 381635 w 863691"/>
                <a:gd name="connsiteY1" fmla="*/ 40471 h 1058648"/>
                <a:gd name="connsiteX2" fmla="*/ 259715 w 863691"/>
                <a:gd name="connsiteY2" fmla="*/ 533049 h 1058648"/>
                <a:gd name="connsiteX3" fmla="*/ 773521 w 863691"/>
                <a:gd name="connsiteY3" fmla="*/ 433264 h 1058648"/>
                <a:gd name="connsiteX4" fmla="*/ 703671 w 863691"/>
                <a:gd name="connsiteY4" fmla="*/ 951242 h 1058648"/>
                <a:gd name="connsiteX5" fmla="*/ 863691 w 863691"/>
                <a:gd name="connsiteY5" fmla="*/ 1058648 h 1058648"/>
                <a:gd name="connsiteX0" fmla="*/ 0 w 863691"/>
                <a:gd name="connsiteY0" fmla="*/ 56382 h 1060045"/>
                <a:gd name="connsiteX1" fmla="*/ 381635 w 863691"/>
                <a:gd name="connsiteY1" fmla="*/ 41868 h 1060045"/>
                <a:gd name="connsiteX2" fmla="*/ 291465 w 863691"/>
                <a:gd name="connsiteY2" fmla="*/ 553496 h 1060045"/>
                <a:gd name="connsiteX3" fmla="*/ 773521 w 863691"/>
                <a:gd name="connsiteY3" fmla="*/ 434661 h 1060045"/>
                <a:gd name="connsiteX4" fmla="*/ 703671 w 863691"/>
                <a:gd name="connsiteY4" fmla="*/ 952639 h 1060045"/>
                <a:gd name="connsiteX5" fmla="*/ 863691 w 863691"/>
                <a:gd name="connsiteY5" fmla="*/ 1060045 h 1060045"/>
                <a:gd name="connsiteX0" fmla="*/ 0 w 863691"/>
                <a:gd name="connsiteY0" fmla="*/ 56382 h 1060045"/>
                <a:gd name="connsiteX1" fmla="*/ 381635 w 863691"/>
                <a:gd name="connsiteY1" fmla="*/ 41868 h 1060045"/>
                <a:gd name="connsiteX2" fmla="*/ 291465 w 863691"/>
                <a:gd name="connsiteY2" fmla="*/ 553496 h 1060045"/>
                <a:gd name="connsiteX3" fmla="*/ 795746 w 863691"/>
                <a:gd name="connsiteY3" fmla="*/ 472761 h 1060045"/>
                <a:gd name="connsiteX4" fmla="*/ 703671 w 863691"/>
                <a:gd name="connsiteY4" fmla="*/ 952639 h 1060045"/>
                <a:gd name="connsiteX5" fmla="*/ 863691 w 863691"/>
                <a:gd name="connsiteY5" fmla="*/ 1060045 h 1060045"/>
                <a:gd name="connsiteX0" fmla="*/ 0 w 863691"/>
                <a:gd name="connsiteY0" fmla="*/ 56382 h 1061351"/>
                <a:gd name="connsiteX1" fmla="*/ 381635 w 863691"/>
                <a:gd name="connsiteY1" fmla="*/ 41868 h 1061351"/>
                <a:gd name="connsiteX2" fmla="*/ 291465 w 863691"/>
                <a:gd name="connsiteY2" fmla="*/ 553496 h 1061351"/>
                <a:gd name="connsiteX3" fmla="*/ 795746 w 863691"/>
                <a:gd name="connsiteY3" fmla="*/ 472761 h 1061351"/>
                <a:gd name="connsiteX4" fmla="*/ 725896 w 863691"/>
                <a:gd name="connsiteY4" fmla="*/ 971689 h 1061351"/>
                <a:gd name="connsiteX5" fmla="*/ 863691 w 863691"/>
                <a:gd name="connsiteY5" fmla="*/ 1060045 h 1061351"/>
                <a:gd name="connsiteX0" fmla="*/ 0 w 1047841"/>
                <a:gd name="connsiteY0" fmla="*/ 56382 h 1012284"/>
                <a:gd name="connsiteX1" fmla="*/ 381635 w 1047841"/>
                <a:gd name="connsiteY1" fmla="*/ 41868 h 1012284"/>
                <a:gd name="connsiteX2" fmla="*/ 291465 w 1047841"/>
                <a:gd name="connsiteY2" fmla="*/ 553496 h 1012284"/>
                <a:gd name="connsiteX3" fmla="*/ 795746 w 1047841"/>
                <a:gd name="connsiteY3" fmla="*/ 472761 h 1012284"/>
                <a:gd name="connsiteX4" fmla="*/ 725896 w 1047841"/>
                <a:gd name="connsiteY4" fmla="*/ 971689 h 1012284"/>
                <a:gd name="connsiteX5" fmla="*/ 1047841 w 1047841"/>
                <a:gd name="connsiteY5" fmla="*/ 939395 h 1012284"/>
                <a:gd name="connsiteX0" fmla="*/ 0 w 1047841"/>
                <a:gd name="connsiteY0" fmla="*/ 56382 h 1038811"/>
                <a:gd name="connsiteX1" fmla="*/ 381635 w 1047841"/>
                <a:gd name="connsiteY1" fmla="*/ 41868 h 1038811"/>
                <a:gd name="connsiteX2" fmla="*/ 291465 w 1047841"/>
                <a:gd name="connsiteY2" fmla="*/ 553496 h 1038811"/>
                <a:gd name="connsiteX3" fmla="*/ 795746 w 1047841"/>
                <a:gd name="connsiteY3" fmla="*/ 472761 h 1038811"/>
                <a:gd name="connsiteX4" fmla="*/ 738596 w 1047841"/>
                <a:gd name="connsiteY4" fmla="*/ 1003439 h 1038811"/>
                <a:gd name="connsiteX5" fmla="*/ 1047841 w 1047841"/>
                <a:gd name="connsiteY5" fmla="*/ 939395 h 1038811"/>
                <a:gd name="connsiteX0" fmla="*/ 0 w 1047841"/>
                <a:gd name="connsiteY0" fmla="*/ 56382 h 1038811"/>
                <a:gd name="connsiteX1" fmla="*/ 381635 w 1047841"/>
                <a:gd name="connsiteY1" fmla="*/ 41868 h 1038811"/>
                <a:gd name="connsiteX2" fmla="*/ 291465 w 1047841"/>
                <a:gd name="connsiteY2" fmla="*/ 553496 h 1038811"/>
                <a:gd name="connsiteX3" fmla="*/ 795746 w 1047841"/>
                <a:gd name="connsiteY3" fmla="*/ 472761 h 1038811"/>
                <a:gd name="connsiteX4" fmla="*/ 738596 w 1047841"/>
                <a:gd name="connsiteY4" fmla="*/ 1003439 h 1038811"/>
                <a:gd name="connsiteX5" fmla="*/ 1047841 w 1047841"/>
                <a:gd name="connsiteY5" fmla="*/ 939395 h 1038811"/>
                <a:gd name="connsiteX0" fmla="*/ 0 w 1047841"/>
                <a:gd name="connsiteY0" fmla="*/ 56382 h 1033578"/>
                <a:gd name="connsiteX1" fmla="*/ 381635 w 1047841"/>
                <a:gd name="connsiteY1" fmla="*/ 41868 h 1033578"/>
                <a:gd name="connsiteX2" fmla="*/ 291465 w 1047841"/>
                <a:gd name="connsiteY2" fmla="*/ 553496 h 1033578"/>
                <a:gd name="connsiteX3" fmla="*/ 795746 w 1047841"/>
                <a:gd name="connsiteY3" fmla="*/ 472761 h 1033578"/>
                <a:gd name="connsiteX4" fmla="*/ 738596 w 1047841"/>
                <a:gd name="connsiteY4" fmla="*/ 1003439 h 1033578"/>
                <a:gd name="connsiteX5" fmla="*/ 1047841 w 1047841"/>
                <a:gd name="connsiteY5" fmla="*/ 939395 h 1033578"/>
                <a:gd name="connsiteX0" fmla="*/ 0 w 997041"/>
                <a:gd name="connsiteY0" fmla="*/ 56382 h 1034454"/>
                <a:gd name="connsiteX1" fmla="*/ 381635 w 997041"/>
                <a:gd name="connsiteY1" fmla="*/ 41868 h 1034454"/>
                <a:gd name="connsiteX2" fmla="*/ 291465 w 997041"/>
                <a:gd name="connsiteY2" fmla="*/ 553496 h 1034454"/>
                <a:gd name="connsiteX3" fmla="*/ 795746 w 997041"/>
                <a:gd name="connsiteY3" fmla="*/ 472761 h 1034454"/>
                <a:gd name="connsiteX4" fmla="*/ 738596 w 997041"/>
                <a:gd name="connsiteY4" fmla="*/ 1003439 h 1034454"/>
                <a:gd name="connsiteX5" fmla="*/ 997041 w 997041"/>
                <a:gd name="connsiteY5" fmla="*/ 945745 h 1034454"/>
                <a:gd name="connsiteX0" fmla="*/ 0 w 980372"/>
                <a:gd name="connsiteY0" fmla="*/ 59363 h 1032673"/>
                <a:gd name="connsiteX1" fmla="*/ 364966 w 980372"/>
                <a:gd name="connsiteY1" fmla="*/ 40087 h 1032673"/>
                <a:gd name="connsiteX2" fmla="*/ 274796 w 980372"/>
                <a:gd name="connsiteY2" fmla="*/ 551715 h 1032673"/>
                <a:gd name="connsiteX3" fmla="*/ 779077 w 980372"/>
                <a:gd name="connsiteY3" fmla="*/ 470980 h 1032673"/>
                <a:gd name="connsiteX4" fmla="*/ 721927 w 980372"/>
                <a:gd name="connsiteY4" fmla="*/ 1001658 h 1032673"/>
                <a:gd name="connsiteX5" fmla="*/ 980372 w 980372"/>
                <a:gd name="connsiteY5" fmla="*/ 943964 h 1032673"/>
                <a:gd name="connsiteX0" fmla="*/ 0 w 1013709"/>
                <a:gd name="connsiteY0" fmla="*/ 59363 h 1032673"/>
                <a:gd name="connsiteX1" fmla="*/ 364966 w 1013709"/>
                <a:gd name="connsiteY1" fmla="*/ 40087 h 1032673"/>
                <a:gd name="connsiteX2" fmla="*/ 274796 w 1013709"/>
                <a:gd name="connsiteY2" fmla="*/ 551715 h 1032673"/>
                <a:gd name="connsiteX3" fmla="*/ 779077 w 1013709"/>
                <a:gd name="connsiteY3" fmla="*/ 470980 h 1032673"/>
                <a:gd name="connsiteX4" fmla="*/ 721927 w 1013709"/>
                <a:gd name="connsiteY4" fmla="*/ 1001658 h 1032673"/>
                <a:gd name="connsiteX5" fmla="*/ 1013709 w 1013709"/>
                <a:gd name="connsiteY5" fmla="*/ 943964 h 1032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13709" h="1032673">
                  <a:moveTo>
                    <a:pt x="0" y="59363"/>
                  </a:moveTo>
                  <a:cubicBezTo>
                    <a:pt x="175260" y="21263"/>
                    <a:pt x="319167" y="-41972"/>
                    <a:pt x="364966" y="40087"/>
                  </a:cubicBezTo>
                  <a:cubicBezTo>
                    <a:pt x="410765" y="122146"/>
                    <a:pt x="205778" y="479900"/>
                    <a:pt x="274796" y="551715"/>
                  </a:cubicBezTo>
                  <a:cubicBezTo>
                    <a:pt x="343814" y="623530"/>
                    <a:pt x="704555" y="395990"/>
                    <a:pt x="779077" y="470980"/>
                  </a:cubicBezTo>
                  <a:cubicBezTo>
                    <a:pt x="853599" y="545971"/>
                    <a:pt x="628582" y="897427"/>
                    <a:pt x="721927" y="1001658"/>
                  </a:cubicBezTo>
                  <a:cubicBezTo>
                    <a:pt x="802572" y="1096364"/>
                    <a:pt x="1013709" y="943964"/>
                    <a:pt x="1013709" y="943964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030953C0-0EF1-70E1-DD03-9485DE8C6E09}"/>
                </a:ext>
              </a:extLst>
            </p:cNvPr>
            <p:cNvSpPr/>
            <p:nvPr/>
          </p:nvSpPr>
          <p:spPr>
            <a:xfrm rot="17148477">
              <a:off x="8778070" y="3151031"/>
              <a:ext cx="950950" cy="1172766"/>
            </a:xfrm>
            <a:custGeom>
              <a:avLst/>
              <a:gdLst>
                <a:gd name="connsiteX0" fmla="*/ 0 w 879566"/>
                <a:gd name="connsiteY0" fmla="*/ 0 h 1079863"/>
                <a:gd name="connsiteX1" fmla="*/ 365760 w 879566"/>
                <a:gd name="connsiteY1" fmla="*/ 87086 h 1079863"/>
                <a:gd name="connsiteX2" fmla="*/ 243840 w 879566"/>
                <a:gd name="connsiteY2" fmla="*/ 522514 h 1079863"/>
                <a:gd name="connsiteX3" fmla="*/ 757646 w 879566"/>
                <a:gd name="connsiteY3" fmla="*/ 435429 h 1079863"/>
                <a:gd name="connsiteX4" fmla="*/ 757646 w 879566"/>
                <a:gd name="connsiteY4" fmla="*/ 870857 h 1079863"/>
                <a:gd name="connsiteX5" fmla="*/ 879566 w 879566"/>
                <a:gd name="connsiteY5" fmla="*/ 1079863 h 1079863"/>
                <a:gd name="connsiteX0" fmla="*/ 0 w 879566"/>
                <a:gd name="connsiteY0" fmla="*/ 22346 h 1102209"/>
                <a:gd name="connsiteX1" fmla="*/ 349885 w 879566"/>
                <a:gd name="connsiteY1" fmla="*/ 45932 h 1102209"/>
                <a:gd name="connsiteX2" fmla="*/ 243840 w 879566"/>
                <a:gd name="connsiteY2" fmla="*/ 544860 h 1102209"/>
                <a:gd name="connsiteX3" fmla="*/ 757646 w 879566"/>
                <a:gd name="connsiteY3" fmla="*/ 457775 h 1102209"/>
                <a:gd name="connsiteX4" fmla="*/ 757646 w 879566"/>
                <a:gd name="connsiteY4" fmla="*/ 893203 h 1102209"/>
                <a:gd name="connsiteX5" fmla="*/ 879566 w 879566"/>
                <a:gd name="connsiteY5" fmla="*/ 1102209 h 1102209"/>
                <a:gd name="connsiteX0" fmla="*/ 0 w 863691"/>
                <a:gd name="connsiteY0" fmla="*/ 75981 h 1079644"/>
                <a:gd name="connsiteX1" fmla="*/ 334010 w 863691"/>
                <a:gd name="connsiteY1" fmla="*/ 23367 h 1079644"/>
                <a:gd name="connsiteX2" fmla="*/ 227965 w 863691"/>
                <a:gd name="connsiteY2" fmla="*/ 522295 h 1079644"/>
                <a:gd name="connsiteX3" fmla="*/ 741771 w 863691"/>
                <a:gd name="connsiteY3" fmla="*/ 435210 h 1079644"/>
                <a:gd name="connsiteX4" fmla="*/ 741771 w 863691"/>
                <a:gd name="connsiteY4" fmla="*/ 870638 h 1079644"/>
                <a:gd name="connsiteX5" fmla="*/ 863691 w 863691"/>
                <a:gd name="connsiteY5" fmla="*/ 1079644 h 1079644"/>
                <a:gd name="connsiteX0" fmla="*/ 0 w 863691"/>
                <a:gd name="connsiteY0" fmla="*/ 81393 h 1085056"/>
                <a:gd name="connsiteX1" fmla="*/ 334010 w 863691"/>
                <a:gd name="connsiteY1" fmla="*/ 28779 h 1085056"/>
                <a:gd name="connsiteX2" fmla="*/ 227965 w 863691"/>
                <a:gd name="connsiteY2" fmla="*/ 527707 h 1085056"/>
                <a:gd name="connsiteX3" fmla="*/ 741771 w 863691"/>
                <a:gd name="connsiteY3" fmla="*/ 440622 h 1085056"/>
                <a:gd name="connsiteX4" fmla="*/ 741771 w 863691"/>
                <a:gd name="connsiteY4" fmla="*/ 876050 h 1085056"/>
                <a:gd name="connsiteX5" fmla="*/ 863691 w 863691"/>
                <a:gd name="connsiteY5" fmla="*/ 1085056 h 1085056"/>
                <a:gd name="connsiteX0" fmla="*/ 0 w 863691"/>
                <a:gd name="connsiteY0" fmla="*/ 97212 h 1100875"/>
                <a:gd name="connsiteX1" fmla="*/ 334010 w 863691"/>
                <a:gd name="connsiteY1" fmla="*/ 25548 h 1100875"/>
                <a:gd name="connsiteX2" fmla="*/ 227965 w 863691"/>
                <a:gd name="connsiteY2" fmla="*/ 543526 h 1100875"/>
                <a:gd name="connsiteX3" fmla="*/ 741771 w 863691"/>
                <a:gd name="connsiteY3" fmla="*/ 456441 h 1100875"/>
                <a:gd name="connsiteX4" fmla="*/ 741771 w 863691"/>
                <a:gd name="connsiteY4" fmla="*/ 891869 h 1100875"/>
                <a:gd name="connsiteX5" fmla="*/ 863691 w 863691"/>
                <a:gd name="connsiteY5" fmla="*/ 1100875 h 1100875"/>
                <a:gd name="connsiteX0" fmla="*/ 0 w 863691"/>
                <a:gd name="connsiteY0" fmla="*/ 107991 h 1111654"/>
                <a:gd name="connsiteX1" fmla="*/ 334010 w 863691"/>
                <a:gd name="connsiteY1" fmla="*/ 36327 h 1111654"/>
                <a:gd name="connsiteX2" fmla="*/ 227965 w 863691"/>
                <a:gd name="connsiteY2" fmla="*/ 554305 h 1111654"/>
                <a:gd name="connsiteX3" fmla="*/ 741771 w 863691"/>
                <a:gd name="connsiteY3" fmla="*/ 467220 h 1111654"/>
                <a:gd name="connsiteX4" fmla="*/ 741771 w 863691"/>
                <a:gd name="connsiteY4" fmla="*/ 902648 h 1111654"/>
                <a:gd name="connsiteX5" fmla="*/ 863691 w 863691"/>
                <a:gd name="connsiteY5" fmla="*/ 1111654 h 1111654"/>
                <a:gd name="connsiteX0" fmla="*/ 0 w 863691"/>
                <a:gd name="connsiteY0" fmla="*/ 82548 h 1086211"/>
                <a:gd name="connsiteX1" fmla="*/ 365760 w 863691"/>
                <a:gd name="connsiteY1" fmla="*/ 42634 h 1086211"/>
                <a:gd name="connsiteX2" fmla="*/ 227965 w 863691"/>
                <a:gd name="connsiteY2" fmla="*/ 528862 h 1086211"/>
                <a:gd name="connsiteX3" fmla="*/ 741771 w 863691"/>
                <a:gd name="connsiteY3" fmla="*/ 441777 h 1086211"/>
                <a:gd name="connsiteX4" fmla="*/ 741771 w 863691"/>
                <a:gd name="connsiteY4" fmla="*/ 877205 h 1086211"/>
                <a:gd name="connsiteX5" fmla="*/ 863691 w 863691"/>
                <a:gd name="connsiteY5" fmla="*/ 1086211 h 1086211"/>
                <a:gd name="connsiteX0" fmla="*/ 0 w 863691"/>
                <a:gd name="connsiteY0" fmla="*/ 82548 h 1086211"/>
                <a:gd name="connsiteX1" fmla="*/ 365760 w 863691"/>
                <a:gd name="connsiteY1" fmla="*/ 42634 h 1086211"/>
                <a:gd name="connsiteX2" fmla="*/ 227965 w 863691"/>
                <a:gd name="connsiteY2" fmla="*/ 528862 h 1086211"/>
                <a:gd name="connsiteX3" fmla="*/ 741771 w 863691"/>
                <a:gd name="connsiteY3" fmla="*/ 441777 h 1086211"/>
                <a:gd name="connsiteX4" fmla="*/ 741771 w 863691"/>
                <a:gd name="connsiteY4" fmla="*/ 877205 h 1086211"/>
                <a:gd name="connsiteX5" fmla="*/ 863691 w 863691"/>
                <a:gd name="connsiteY5" fmla="*/ 1086211 h 1086211"/>
                <a:gd name="connsiteX0" fmla="*/ 0 w 863691"/>
                <a:gd name="connsiteY0" fmla="*/ 95031 h 1098694"/>
                <a:gd name="connsiteX1" fmla="*/ 353060 w 863691"/>
                <a:gd name="connsiteY1" fmla="*/ 39242 h 1098694"/>
                <a:gd name="connsiteX2" fmla="*/ 227965 w 863691"/>
                <a:gd name="connsiteY2" fmla="*/ 541345 h 1098694"/>
                <a:gd name="connsiteX3" fmla="*/ 741771 w 863691"/>
                <a:gd name="connsiteY3" fmla="*/ 454260 h 1098694"/>
                <a:gd name="connsiteX4" fmla="*/ 741771 w 863691"/>
                <a:gd name="connsiteY4" fmla="*/ 889688 h 1098694"/>
                <a:gd name="connsiteX5" fmla="*/ 863691 w 863691"/>
                <a:gd name="connsiteY5" fmla="*/ 1098694 h 1098694"/>
                <a:gd name="connsiteX0" fmla="*/ 0 w 863691"/>
                <a:gd name="connsiteY0" fmla="*/ 95031 h 1098694"/>
                <a:gd name="connsiteX1" fmla="*/ 353060 w 863691"/>
                <a:gd name="connsiteY1" fmla="*/ 39242 h 1098694"/>
                <a:gd name="connsiteX2" fmla="*/ 227965 w 863691"/>
                <a:gd name="connsiteY2" fmla="*/ 541345 h 1098694"/>
                <a:gd name="connsiteX3" fmla="*/ 741771 w 863691"/>
                <a:gd name="connsiteY3" fmla="*/ 454260 h 1098694"/>
                <a:gd name="connsiteX4" fmla="*/ 741771 w 863691"/>
                <a:gd name="connsiteY4" fmla="*/ 889688 h 1098694"/>
                <a:gd name="connsiteX5" fmla="*/ 863691 w 863691"/>
                <a:gd name="connsiteY5" fmla="*/ 1098694 h 1098694"/>
                <a:gd name="connsiteX0" fmla="*/ 0 w 863691"/>
                <a:gd name="connsiteY0" fmla="*/ 95031 h 1098694"/>
                <a:gd name="connsiteX1" fmla="*/ 353060 w 863691"/>
                <a:gd name="connsiteY1" fmla="*/ 39242 h 1098694"/>
                <a:gd name="connsiteX2" fmla="*/ 227965 w 863691"/>
                <a:gd name="connsiteY2" fmla="*/ 541345 h 1098694"/>
                <a:gd name="connsiteX3" fmla="*/ 741771 w 863691"/>
                <a:gd name="connsiteY3" fmla="*/ 454260 h 1098694"/>
                <a:gd name="connsiteX4" fmla="*/ 633821 w 863691"/>
                <a:gd name="connsiteY4" fmla="*/ 902388 h 1098694"/>
                <a:gd name="connsiteX5" fmla="*/ 863691 w 863691"/>
                <a:gd name="connsiteY5" fmla="*/ 1098694 h 1098694"/>
                <a:gd name="connsiteX0" fmla="*/ 0 w 863691"/>
                <a:gd name="connsiteY0" fmla="*/ 95031 h 1098694"/>
                <a:gd name="connsiteX1" fmla="*/ 353060 w 863691"/>
                <a:gd name="connsiteY1" fmla="*/ 39242 h 1098694"/>
                <a:gd name="connsiteX2" fmla="*/ 227965 w 863691"/>
                <a:gd name="connsiteY2" fmla="*/ 541345 h 1098694"/>
                <a:gd name="connsiteX3" fmla="*/ 706846 w 863691"/>
                <a:gd name="connsiteY3" fmla="*/ 397110 h 1098694"/>
                <a:gd name="connsiteX4" fmla="*/ 633821 w 863691"/>
                <a:gd name="connsiteY4" fmla="*/ 902388 h 1098694"/>
                <a:gd name="connsiteX5" fmla="*/ 863691 w 863691"/>
                <a:gd name="connsiteY5" fmla="*/ 1098694 h 1098694"/>
                <a:gd name="connsiteX0" fmla="*/ 0 w 863691"/>
                <a:gd name="connsiteY0" fmla="*/ 95031 h 1098694"/>
                <a:gd name="connsiteX1" fmla="*/ 353060 w 863691"/>
                <a:gd name="connsiteY1" fmla="*/ 39242 h 1098694"/>
                <a:gd name="connsiteX2" fmla="*/ 227965 w 863691"/>
                <a:gd name="connsiteY2" fmla="*/ 541345 h 1098694"/>
                <a:gd name="connsiteX3" fmla="*/ 706846 w 863691"/>
                <a:gd name="connsiteY3" fmla="*/ 397110 h 1098694"/>
                <a:gd name="connsiteX4" fmla="*/ 633821 w 863691"/>
                <a:gd name="connsiteY4" fmla="*/ 902388 h 1098694"/>
                <a:gd name="connsiteX5" fmla="*/ 863691 w 863691"/>
                <a:gd name="connsiteY5" fmla="*/ 1098694 h 1098694"/>
                <a:gd name="connsiteX0" fmla="*/ 0 w 863691"/>
                <a:gd name="connsiteY0" fmla="*/ 57354 h 1061017"/>
                <a:gd name="connsiteX1" fmla="*/ 384810 w 863691"/>
                <a:gd name="connsiteY1" fmla="*/ 52365 h 1061017"/>
                <a:gd name="connsiteX2" fmla="*/ 227965 w 863691"/>
                <a:gd name="connsiteY2" fmla="*/ 503668 h 1061017"/>
                <a:gd name="connsiteX3" fmla="*/ 706846 w 863691"/>
                <a:gd name="connsiteY3" fmla="*/ 359433 h 1061017"/>
                <a:gd name="connsiteX4" fmla="*/ 633821 w 863691"/>
                <a:gd name="connsiteY4" fmla="*/ 864711 h 1061017"/>
                <a:gd name="connsiteX5" fmla="*/ 863691 w 863691"/>
                <a:gd name="connsiteY5" fmla="*/ 1061017 h 1061017"/>
                <a:gd name="connsiteX0" fmla="*/ 0 w 863691"/>
                <a:gd name="connsiteY0" fmla="*/ 63853 h 1067516"/>
                <a:gd name="connsiteX1" fmla="*/ 381635 w 863691"/>
                <a:gd name="connsiteY1" fmla="*/ 49339 h 1067516"/>
                <a:gd name="connsiteX2" fmla="*/ 227965 w 863691"/>
                <a:gd name="connsiteY2" fmla="*/ 510167 h 1067516"/>
                <a:gd name="connsiteX3" fmla="*/ 706846 w 863691"/>
                <a:gd name="connsiteY3" fmla="*/ 365932 h 1067516"/>
                <a:gd name="connsiteX4" fmla="*/ 633821 w 863691"/>
                <a:gd name="connsiteY4" fmla="*/ 871210 h 1067516"/>
                <a:gd name="connsiteX5" fmla="*/ 863691 w 863691"/>
                <a:gd name="connsiteY5" fmla="*/ 1067516 h 1067516"/>
                <a:gd name="connsiteX0" fmla="*/ 0 w 863691"/>
                <a:gd name="connsiteY0" fmla="*/ 69466 h 1073129"/>
                <a:gd name="connsiteX1" fmla="*/ 381635 w 863691"/>
                <a:gd name="connsiteY1" fmla="*/ 54952 h 1073129"/>
                <a:gd name="connsiteX2" fmla="*/ 227965 w 863691"/>
                <a:gd name="connsiteY2" fmla="*/ 515780 h 1073129"/>
                <a:gd name="connsiteX3" fmla="*/ 706846 w 863691"/>
                <a:gd name="connsiteY3" fmla="*/ 371545 h 1073129"/>
                <a:gd name="connsiteX4" fmla="*/ 633821 w 863691"/>
                <a:gd name="connsiteY4" fmla="*/ 876823 h 1073129"/>
                <a:gd name="connsiteX5" fmla="*/ 863691 w 863691"/>
                <a:gd name="connsiteY5" fmla="*/ 1073129 h 1073129"/>
                <a:gd name="connsiteX0" fmla="*/ 0 w 863691"/>
                <a:gd name="connsiteY0" fmla="*/ 69466 h 1073129"/>
                <a:gd name="connsiteX1" fmla="*/ 381635 w 863691"/>
                <a:gd name="connsiteY1" fmla="*/ 54952 h 1073129"/>
                <a:gd name="connsiteX2" fmla="*/ 227965 w 863691"/>
                <a:gd name="connsiteY2" fmla="*/ 515780 h 1073129"/>
                <a:gd name="connsiteX3" fmla="*/ 706846 w 863691"/>
                <a:gd name="connsiteY3" fmla="*/ 371545 h 1073129"/>
                <a:gd name="connsiteX4" fmla="*/ 633821 w 863691"/>
                <a:gd name="connsiteY4" fmla="*/ 876823 h 1073129"/>
                <a:gd name="connsiteX5" fmla="*/ 863691 w 863691"/>
                <a:gd name="connsiteY5" fmla="*/ 1073129 h 1073129"/>
                <a:gd name="connsiteX0" fmla="*/ 0 w 863691"/>
                <a:gd name="connsiteY0" fmla="*/ 69466 h 1073129"/>
                <a:gd name="connsiteX1" fmla="*/ 381635 w 863691"/>
                <a:gd name="connsiteY1" fmla="*/ 54952 h 1073129"/>
                <a:gd name="connsiteX2" fmla="*/ 227965 w 863691"/>
                <a:gd name="connsiteY2" fmla="*/ 515780 h 1073129"/>
                <a:gd name="connsiteX3" fmla="*/ 783046 w 863691"/>
                <a:gd name="connsiteY3" fmla="*/ 466795 h 1073129"/>
                <a:gd name="connsiteX4" fmla="*/ 633821 w 863691"/>
                <a:gd name="connsiteY4" fmla="*/ 876823 h 1073129"/>
                <a:gd name="connsiteX5" fmla="*/ 863691 w 863691"/>
                <a:gd name="connsiteY5" fmla="*/ 1073129 h 1073129"/>
                <a:gd name="connsiteX0" fmla="*/ 0 w 863691"/>
                <a:gd name="connsiteY0" fmla="*/ 69466 h 1073129"/>
                <a:gd name="connsiteX1" fmla="*/ 381635 w 863691"/>
                <a:gd name="connsiteY1" fmla="*/ 54952 h 1073129"/>
                <a:gd name="connsiteX2" fmla="*/ 227965 w 863691"/>
                <a:gd name="connsiteY2" fmla="*/ 515780 h 1073129"/>
                <a:gd name="connsiteX3" fmla="*/ 783046 w 863691"/>
                <a:gd name="connsiteY3" fmla="*/ 466795 h 1073129"/>
                <a:gd name="connsiteX4" fmla="*/ 703671 w 863691"/>
                <a:gd name="connsiteY4" fmla="*/ 965723 h 1073129"/>
                <a:gd name="connsiteX5" fmla="*/ 863691 w 863691"/>
                <a:gd name="connsiteY5" fmla="*/ 1073129 h 1073129"/>
                <a:gd name="connsiteX0" fmla="*/ 0 w 863691"/>
                <a:gd name="connsiteY0" fmla="*/ 69466 h 1073129"/>
                <a:gd name="connsiteX1" fmla="*/ 381635 w 863691"/>
                <a:gd name="connsiteY1" fmla="*/ 54952 h 1073129"/>
                <a:gd name="connsiteX2" fmla="*/ 227965 w 863691"/>
                <a:gd name="connsiteY2" fmla="*/ 515780 h 1073129"/>
                <a:gd name="connsiteX3" fmla="*/ 773521 w 863691"/>
                <a:gd name="connsiteY3" fmla="*/ 447745 h 1073129"/>
                <a:gd name="connsiteX4" fmla="*/ 703671 w 863691"/>
                <a:gd name="connsiteY4" fmla="*/ 965723 h 1073129"/>
                <a:gd name="connsiteX5" fmla="*/ 863691 w 863691"/>
                <a:gd name="connsiteY5" fmla="*/ 1073129 h 1073129"/>
                <a:gd name="connsiteX0" fmla="*/ 0 w 863691"/>
                <a:gd name="connsiteY0" fmla="*/ 54985 h 1058648"/>
                <a:gd name="connsiteX1" fmla="*/ 381635 w 863691"/>
                <a:gd name="connsiteY1" fmla="*/ 40471 h 1058648"/>
                <a:gd name="connsiteX2" fmla="*/ 259715 w 863691"/>
                <a:gd name="connsiteY2" fmla="*/ 533049 h 1058648"/>
                <a:gd name="connsiteX3" fmla="*/ 773521 w 863691"/>
                <a:gd name="connsiteY3" fmla="*/ 433264 h 1058648"/>
                <a:gd name="connsiteX4" fmla="*/ 703671 w 863691"/>
                <a:gd name="connsiteY4" fmla="*/ 951242 h 1058648"/>
                <a:gd name="connsiteX5" fmla="*/ 863691 w 863691"/>
                <a:gd name="connsiteY5" fmla="*/ 1058648 h 1058648"/>
                <a:gd name="connsiteX0" fmla="*/ 0 w 863691"/>
                <a:gd name="connsiteY0" fmla="*/ 54985 h 1058648"/>
                <a:gd name="connsiteX1" fmla="*/ 381635 w 863691"/>
                <a:gd name="connsiteY1" fmla="*/ 40471 h 1058648"/>
                <a:gd name="connsiteX2" fmla="*/ 259715 w 863691"/>
                <a:gd name="connsiteY2" fmla="*/ 533049 h 1058648"/>
                <a:gd name="connsiteX3" fmla="*/ 773521 w 863691"/>
                <a:gd name="connsiteY3" fmla="*/ 433264 h 1058648"/>
                <a:gd name="connsiteX4" fmla="*/ 703671 w 863691"/>
                <a:gd name="connsiteY4" fmla="*/ 951242 h 1058648"/>
                <a:gd name="connsiteX5" fmla="*/ 863691 w 863691"/>
                <a:gd name="connsiteY5" fmla="*/ 1058648 h 1058648"/>
                <a:gd name="connsiteX0" fmla="*/ 0 w 863691"/>
                <a:gd name="connsiteY0" fmla="*/ 56382 h 1060045"/>
                <a:gd name="connsiteX1" fmla="*/ 381635 w 863691"/>
                <a:gd name="connsiteY1" fmla="*/ 41868 h 1060045"/>
                <a:gd name="connsiteX2" fmla="*/ 291465 w 863691"/>
                <a:gd name="connsiteY2" fmla="*/ 553496 h 1060045"/>
                <a:gd name="connsiteX3" fmla="*/ 773521 w 863691"/>
                <a:gd name="connsiteY3" fmla="*/ 434661 h 1060045"/>
                <a:gd name="connsiteX4" fmla="*/ 703671 w 863691"/>
                <a:gd name="connsiteY4" fmla="*/ 952639 h 1060045"/>
                <a:gd name="connsiteX5" fmla="*/ 863691 w 863691"/>
                <a:gd name="connsiteY5" fmla="*/ 1060045 h 1060045"/>
                <a:gd name="connsiteX0" fmla="*/ 0 w 863691"/>
                <a:gd name="connsiteY0" fmla="*/ 56382 h 1060045"/>
                <a:gd name="connsiteX1" fmla="*/ 381635 w 863691"/>
                <a:gd name="connsiteY1" fmla="*/ 41868 h 1060045"/>
                <a:gd name="connsiteX2" fmla="*/ 291465 w 863691"/>
                <a:gd name="connsiteY2" fmla="*/ 553496 h 1060045"/>
                <a:gd name="connsiteX3" fmla="*/ 795746 w 863691"/>
                <a:gd name="connsiteY3" fmla="*/ 472761 h 1060045"/>
                <a:gd name="connsiteX4" fmla="*/ 703671 w 863691"/>
                <a:gd name="connsiteY4" fmla="*/ 952639 h 1060045"/>
                <a:gd name="connsiteX5" fmla="*/ 863691 w 863691"/>
                <a:gd name="connsiteY5" fmla="*/ 1060045 h 1060045"/>
                <a:gd name="connsiteX0" fmla="*/ 0 w 863691"/>
                <a:gd name="connsiteY0" fmla="*/ 56382 h 1061351"/>
                <a:gd name="connsiteX1" fmla="*/ 381635 w 863691"/>
                <a:gd name="connsiteY1" fmla="*/ 41868 h 1061351"/>
                <a:gd name="connsiteX2" fmla="*/ 291465 w 863691"/>
                <a:gd name="connsiteY2" fmla="*/ 553496 h 1061351"/>
                <a:gd name="connsiteX3" fmla="*/ 795746 w 863691"/>
                <a:gd name="connsiteY3" fmla="*/ 472761 h 1061351"/>
                <a:gd name="connsiteX4" fmla="*/ 725896 w 863691"/>
                <a:gd name="connsiteY4" fmla="*/ 971689 h 1061351"/>
                <a:gd name="connsiteX5" fmla="*/ 863691 w 863691"/>
                <a:gd name="connsiteY5" fmla="*/ 1060045 h 1061351"/>
                <a:gd name="connsiteX0" fmla="*/ 0 w 1047841"/>
                <a:gd name="connsiteY0" fmla="*/ 56382 h 1012284"/>
                <a:gd name="connsiteX1" fmla="*/ 381635 w 1047841"/>
                <a:gd name="connsiteY1" fmla="*/ 41868 h 1012284"/>
                <a:gd name="connsiteX2" fmla="*/ 291465 w 1047841"/>
                <a:gd name="connsiteY2" fmla="*/ 553496 h 1012284"/>
                <a:gd name="connsiteX3" fmla="*/ 795746 w 1047841"/>
                <a:gd name="connsiteY3" fmla="*/ 472761 h 1012284"/>
                <a:gd name="connsiteX4" fmla="*/ 725896 w 1047841"/>
                <a:gd name="connsiteY4" fmla="*/ 971689 h 1012284"/>
                <a:gd name="connsiteX5" fmla="*/ 1047841 w 1047841"/>
                <a:gd name="connsiteY5" fmla="*/ 939395 h 1012284"/>
                <a:gd name="connsiteX0" fmla="*/ 0 w 1047841"/>
                <a:gd name="connsiteY0" fmla="*/ 56382 h 1038811"/>
                <a:gd name="connsiteX1" fmla="*/ 381635 w 1047841"/>
                <a:gd name="connsiteY1" fmla="*/ 41868 h 1038811"/>
                <a:gd name="connsiteX2" fmla="*/ 291465 w 1047841"/>
                <a:gd name="connsiteY2" fmla="*/ 553496 h 1038811"/>
                <a:gd name="connsiteX3" fmla="*/ 795746 w 1047841"/>
                <a:gd name="connsiteY3" fmla="*/ 472761 h 1038811"/>
                <a:gd name="connsiteX4" fmla="*/ 738596 w 1047841"/>
                <a:gd name="connsiteY4" fmla="*/ 1003439 h 1038811"/>
                <a:gd name="connsiteX5" fmla="*/ 1047841 w 1047841"/>
                <a:gd name="connsiteY5" fmla="*/ 939395 h 1038811"/>
                <a:gd name="connsiteX0" fmla="*/ 0 w 1047841"/>
                <a:gd name="connsiteY0" fmla="*/ 56382 h 1038811"/>
                <a:gd name="connsiteX1" fmla="*/ 381635 w 1047841"/>
                <a:gd name="connsiteY1" fmla="*/ 41868 h 1038811"/>
                <a:gd name="connsiteX2" fmla="*/ 291465 w 1047841"/>
                <a:gd name="connsiteY2" fmla="*/ 553496 h 1038811"/>
                <a:gd name="connsiteX3" fmla="*/ 795746 w 1047841"/>
                <a:gd name="connsiteY3" fmla="*/ 472761 h 1038811"/>
                <a:gd name="connsiteX4" fmla="*/ 738596 w 1047841"/>
                <a:gd name="connsiteY4" fmla="*/ 1003439 h 1038811"/>
                <a:gd name="connsiteX5" fmla="*/ 1047841 w 1047841"/>
                <a:gd name="connsiteY5" fmla="*/ 939395 h 1038811"/>
                <a:gd name="connsiteX0" fmla="*/ 0 w 1047841"/>
                <a:gd name="connsiteY0" fmla="*/ 56382 h 1033578"/>
                <a:gd name="connsiteX1" fmla="*/ 381635 w 1047841"/>
                <a:gd name="connsiteY1" fmla="*/ 41868 h 1033578"/>
                <a:gd name="connsiteX2" fmla="*/ 291465 w 1047841"/>
                <a:gd name="connsiteY2" fmla="*/ 553496 h 1033578"/>
                <a:gd name="connsiteX3" fmla="*/ 795746 w 1047841"/>
                <a:gd name="connsiteY3" fmla="*/ 472761 h 1033578"/>
                <a:gd name="connsiteX4" fmla="*/ 738596 w 1047841"/>
                <a:gd name="connsiteY4" fmla="*/ 1003439 h 1033578"/>
                <a:gd name="connsiteX5" fmla="*/ 1047841 w 1047841"/>
                <a:gd name="connsiteY5" fmla="*/ 939395 h 1033578"/>
                <a:gd name="connsiteX0" fmla="*/ 0 w 997041"/>
                <a:gd name="connsiteY0" fmla="*/ 56382 h 1034454"/>
                <a:gd name="connsiteX1" fmla="*/ 381635 w 997041"/>
                <a:gd name="connsiteY1" fmla="*/ 41868 h 1034454"/>
                <a:gd name="connsiteX2" fmla="*/ 291465 w 997041"/>
                <a:gd name="connsiteY2" fmla="*/ 553496 h 1034454"/>
                <a:gd name="connsiteX3" fmla="*/ 795746 w 997041"/>
                <a:gd name="connsiteY3" fmla="*/ 472761 h 1034454"/>
                <a:gd name="connsiteX4" fmla="*/ 738596 w 997041"/>
                <a:gd name="connsiteY4" fmla="*/ 1003439 h 1034454"/>
                <a:gd name="connsiteX5" fmla="*/ 997041 w 997041"/>
                <a:gd name="connsiteY5" fmla="*/ 945745 h 1034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97041" h="1034454">
                  <a:moveTo>
                    <a:pt x="0" y="56382"/>
                  </a:moveTo>
                  <a:cubicBezTo>
                    <a:pt x="175260" y="18282"/>
                    <a:pt x="333058" y="-40984"/>
                    <a:pt x="381635" y="41868"/>
                  </a:cubicBezTo>
                  <a:cubicBezTo>
                    <a:pt x="430212" y="124720"/>
                    <a:pt x="222447" y="481681"/>
                    <a:pt x="291465" y="553496"/>
                  </a:cubicBezTo>
                  <a:cubicBezTo>
                    <a:pt x="360483" y="625311"/>
                    <a:pt x="721224" y="397771"/>
                    <a:pt x="795746" y="472761"/>
                  </a:cubicBezTo>
                  <a:cubicBezTo>
                    <a:pt x="870268" y="547752"/>
                    <a:pt x="645251" y="899208"/>
                    <a:pt x="738596" y="1003439"/>
                  </a:cubicBezTo>
                  <a:cubicBezTo>
                    <a:pt x="819241" y="1098145"/>
                    <a:pt x="997041" y="945745"/>
                    <a:pt x="997041" y="945745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564064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1AF930C-0CD0-BCEA-A629-5713619298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23" t="50853"/>
          <a:stretch/>
        </p:blipFill>
        <p:spPr>
          <a:xfrm>
            <a:off x="1531594" y="4666750"/>
            <a:ext cx="3571794" cy="19539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8B1D77C-16EC-354A-7F9F-4399E787D3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2192000" cy="800128"/>
          </a:xfrm>
        </p:spPr>
        <p:txBody>
          <a:bodyPr>
            <a:noAutofit/>
          </a:bodyPr>
          <a:lstStyle/>
          <a:p>
            <a:r>
              <a:rPr lang="en-US" sz="2400" dirty="0"/>
              <a:t>Multi-layer conformations generate highly convoluted reflectivity spectra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CF70FD-72F0-700C-CFB2-BA4C2C14C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978761-F657-9628-98DA-1D1BC68D1D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33" r="3208"/>
          <a:stretch/>
        </p:blipFill>
        <p:spPr>
          <a:xfrm>
            <a:off x="8925542" y="1258001"/>
            <a:ext cx="3063929" cy="181205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4DE1C83-5E94-A359-3E41-895BA9E3731D}"/>
              </a:ext>
            </a:extLst>
          </p:cNvPr>
          <p:cNvSpPr txBox="1"/>
          <p:nvPr/>
        </p:nvSpPr>
        <p:spPr>
          <a:xfrm>
            <a:off x="202529" y="1049459"/>
            <a:ext cx="8408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Reflectivity provides characterization of vertically stacked films (layers)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3AA3F9B-47DC-9275-C8A7-BEF387AC0F1A}"/>
              </a:ext>
            </a:extLst>
          </p:cNvPr>
          <p:cNvGrpSpPr/>
          <p:nvPr/>
        </p:nvGrpSpPr>
        <p:grpSpPr>
          <a:xfrm>
            <a:off x="5318885" y="1936401"/>
            <a:ext cx="3294580" cy="852191"/>
            <a:chOff x="5897360" y="2640235"/>
            <a:chExt cx="3294580" cy="852191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000F465-61B4-902C-D845-5DE95AD009B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56560" y="3053565"/>
              <a:ext cx="1379275" cy="438861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8CCB362-AAC7-FA2F-7D63-B07CAAF162EE}"/>
                </a:ext>
              </a:extLst>
            </p:cNvPr>
            <p:cNvSpPr txBox="1"/>
            <p:nvPr/>
          </p:nvSpPr>
          <p:spPr>
            <a:xfrm>
              <a:off x="5897360" y="2640235"/>
              <a:ext cx="329458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dirty="0">
                  <a:latin typeface="Lucida grande" panose="020B0502040204020203"/>
                </a:rPr>
                <a:t>Specular wave scattering vector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2E251A44-238C-BFA3-5D0C-64AD2FCA8933}"/>
              </a:ext>
            </a:extLst>
          </p:cNvPr>
          <p:cNvSpPr txBox="1"/>
          <p:nvPr/>
        </p:nvSpPr>
        <p:spPr>
          <a:xfrm>
            <a:off x="9329670" y="3031896"/>
            <a:ext cx="168329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(Schreiber, n.d.)</a:t>
            </a:r>
            <a:endParaRPr lang="en-US" sz="1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307DBF-0F5A-6D54-C3ED-7FBB78F290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23" b="50853"/>
          <a:stretch/>
        </p:blipFill>
        <p:spPr>
          <a:xfrm>
            <a:off x="1544787" y="1636100"/>
            <a:ext cx="3462022" cy="188702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FDD8ED3-A4B7-E8A4-F511-09FFD05EFB90}"/>
              </a:ext>
            </a:extLst>
          </p:cNvPr>
          <p:cNvSpPr txBox="1"/>
          <p:nvPr/>
        </p:nvSpPr>
        <p:spPr>
          <a:xfrm>
            <a:off x="1438347" y="6611779"/>
            <a:ext cx="40017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000" dirty="0">
                <a:latin typeface="Lucida grande" panose="020B0502040204020203"/>
              </a:rPr>
              <a:t>(Reinhardt, et. al. Macromolecules, 2013)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3480034-0B05-5E07-769B-4B1C3C2E3AB2}"/>
              </a:ext>
            </a:extLst>
          </p:cNvPr>
          <p:cNvSpPr txBox="1"/>
          <p:nvPr/>
        </p:nvSpPr>
        <p:spPr>
          <a:xfrm>
            <a:off x="202529" y="3836923"/>
            <a:ext cx="23631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Polymer profiles are guessed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87263BB2-5D5F-5C3B-F565-C714D2005691}"/>
              </a:ext>
            </a:extLst>
          </p:cNvPr>
          <p:cNvSpPr/>
          <p:nvPr/>
        </p:nvSpPr>
        <p:spPr>
          <a:xfrm rot="16200000">
            <a:off x="1998159" y="3888225"/>
            <a:ext cx="1120491" cy="413429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9DCDE9A0-84F5-2A3E-C6C2-18CCE14C7773}"/>
              </a:ext>
            </a:extLst>
          </p:cNvPr>
          <p:cNvSpPr/>
          <p:nvPr/>
        </p:nvSpPr>
        <p:spPr>
          <a:xfrm rot="10800000">
            <a:off x="9370802" y="4894198"/>
            <a:ext cx="539306" cy="389764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2">
            <a:extLst>
              <a:ext uri="{FF2B5EF4-FFF2-40B4-BE49-F238E27FC236}">
                <a16:creationId xmlns:a16="http://schemas.microsoft.com/office/drawing/2014/main" id="{ADEF717A-6EDA-C9B7-D893-044A338680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61"/>
          <a:stretch/>
        </p:blipFill>
        <p:spPr bwMode="auto">
          <a:xfrm>
            <a:off x="9949485" y="3812733"/>
            <a:ext cx="2008848" cy="2681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>
            <a:extLst>
              <a:ext uri="{FF2B5EF4-FFF2-40B4-BE49-F238E27FC236}">
                <a16:creationId xmlns:a16="http://schemas.microsoft.com/office/drawing/2014/main" id="{A5262E04-AD49-DDD3-4D9A-D003BFEC80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7311881" y="3812733"/>
            <a:ext cx="2023479" cy="2681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5636FFFF-F9A1-CD9D-E418-78F7E77499C5}"/>
              </a:ext>
            </a:extLst>
          </p:cNvPr>
          <p:cNvGrpSpPr/>
          <p:nvPr/>
        </p:nvGrpSpPr>
        <p:grpSpPr>
          <a:xfrm>
            <a:off x="2801926" y="3771252"/>
            <a:ext cx="4544775" cy="791843"/>
            <a:chOff x="2811009" y="3812733"/>
            <a:chExt cx="4391599" cy="765155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90EE2D8F-B023-80F3-BF0A-10D4B325F1F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811009" y="3812733"/>
              <a:ext cx="4391599" cy="765155"/>
            </a:xfrm>
            <a:prstGeom prst="rect">
              <a:avLst/>
            </a:prstGeom>
          </p:spPr>
        </p:pic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DF72954D-A0FC-97BD-5BB6-20E4B855D82F}"/>
                </a:ext>
              </a:extLst>
            </p:cNvPr>
            <p:cNvCxnSpPr/>
            <p:nvPr/>
          </p:nvCxnSpPr>
          <p:spPr>
            <a:xfrm>
              <a:off x="5710517" y="4428380"/>
              <a:ext cx="385483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9CF4E8BC-1462-907D-840E-31F160BA195C}"/>
              </a:ext>
            </a:extLst>
          </p:cNvPr>
          <p:cNvSpPr txBox="1"/>
          <p:nvPr/>
        </p:nvSpPr>
        <p:spPr>
          <a:xfrm>
            <a:off x="7587801" y="3514034"/>
            <a:ext cx="44016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SCFT-generated Reflectivity Spectra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6F5970E-52D6-014A-471C-2C783F240260}"/>
              </a:ext>
            </a:extLst>
          </p:cNvPr>
          <p:cNvSpPr/>
          <p:nvPr/>
        </p:nvSpPr>
        <p:spPr>
          <a:xfrm>
            <a:off x="4286250" y="1714500"/>
            <a:ext cx="323850" cy="2219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3683C30-674C-D7AA-98BF-9E4378A4B536}"/>
              </a:ext>
            </a:extLst>
          </p:cNvPr>
          <p:cNvSpPr/>
          <p:nvPr/>
        </p:nvSpPr>
        <p:spPr>
          <a:xfrm>
            <a:off x="3113873" y="4786852"/>
            <a:ext cx="323850" cy="2219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1B3D030-FAB4-CB58-5430-CD914AB6D229}"/>
              </a:ext>
            </a:extLst>
          </p:cNvPr>
          <p:cNvSpPr/>
          <p:nvPr/>
        </p:nvSpPr>
        <p:spPr>
          <a:xfrm>
            <a:off x="1707899" y="4181943"/>
            <a:ext cx="5480552" cy="1669735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Lucida Grande" panose="020B0502040204020203"/>
              </a:rPr>
              <a:t>Highly convoluted spectra caused by </a:t>
            </a:r>
            <a:r>
              <a:rPr lang="en-US" sz="1600" b="1" dirty="0">
                <a:solidFill>
                  <a:schemeClr val="tx1"/>
                </a:solidFill>
                <a:latin typeface="Lucida Grande" panose="020B0502040204020203"/>
              </a:rPr>
              <a:t>different layer interfaces </a:t>
            </a:r>
            <a:r>
              <a:rPr lang="en-US" sz="1600" dirty="0">
                <a:solidFill>
                  <a:schemeClr val="tx1"/>
                </a:solidFill>
                <a:latin typeface="Lucida Grande" panose="020B0502040204020203"/>
              </a:rPr>
              <a:t>within multi-layer brushes</a:t>
            </a:r>
          </a:p>
          <a:p>
            <a:pPr algn="ctr"/>
            <a:endParaRPr lang="en-US" sz="1600" dirty="0">
              <a:solidFill>
                <a:schemeClr val="tx1"/>
              </a:solidFill>
              <a:latin typeface="Lucida Grande" panose="020B0502040204020203"/>
            </a:endParaRPr>
          </a:p>
          <a:p>
            <a:pPr algn="ctr"/>
            <a:r>
              <a:rPr lang="en-US" sz="1600" dirty="0">
                <a:solidFill>
                  <a:schemeClr val="tx1"/>
                </a:solidFill>
                <a:latin typeface="Lucida Grande" panose="020B0502040204020203"/>
              </a:rPr>
              <a:t>Fitting such spectra requires a model that can accurately capture coupled interactions</a:t>
            </a:r>
            <a:r>
              <a:rPr lang="en-US" sz="1600" b="1" dirty="0">
                <a:solidFill>
                  <a:schemeClr val="tx1"/>
                </a:solidFill>
                <a:latin typeface="Lucida Grande" panose="020B0502040204020203"/>
              </a:rPr>
              <a:t>, especially elastic</a:t>
            </a:r>
          </a:p>
        </p:txBody>
      </p:sp>
    </p:spTree>
    <p:extLst>
      <p:ext uri="{BB962C8B-B14F-4D97-AF65-F5344CB8AC3E}">
        <p14:creationId xmlns:p14="http://schemas.microsoft.com/office/powerpoint/2010/main" val="3059483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15" grpId="0"/>
      <p:bldP spid="16" grpId="0" animBg="1"/>
      <p:bldP spid="18" grpId="0" animBg="1"/>
      <p:bldP spid="11" grpId="0"/>
      <p:bldP spid="2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27D9DC25-552E-A937-2485-B195189DCDF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32806" y="3193199"/>
            <a:ext cx="3146933" cy="17208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16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259574" y="1755810"/>
            <a:ext cx="1150442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latin typeface="Lucida grande" panose="020B0502040204020203"/>
              </a:rPr>
              <a:t>Application of Theory to Neurofilament-Heavy (NFH) Protein Brush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B8A7CB-BA92-4254-DF4C-ABF04794200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928C95EA-1E99-CDA5-0BB7-00B999850C83}"/>
              </a:ext>
            </a:extLst>
          </p:cNvPr>
          <p:cNvGrpSpPr/>
          <p:nvPr/>
        </p:nvGrpSpPr>
        <p:grpSpPr>
          <a:xfrm>
            <a:off x="8630589" y="2948333"/>
            <a:ext cx="3133406" cy="2452088"/>
            <a:chOff x="5981700" y="4501668"/>
            <a:chExt cx="2959978" cy="2316369"/>
          </a:xfrm>
        </p:grpSpPr>
        <p:pic>
          <p:nvPicPr>
            <p:cNvPr id="10" name="Picture 16">
              <a:extLst>
                <a:ext uri="{FF2B5EF4-FFF2-40B4-BE49-F238E27FC236}">
                  <a16:creationId xmlns:a16="http://schemas.microsoft.com/office/drawing/2014/main" id="{1C2FAB81-AF45-F93B-FA7A-3FBCBD7165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81700" y="4501668"/>
              <a:ext cx="2910428" cy="23163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18D34DF-7F86-55A6-61CD-E7AB2C7154A8}"/>
                </a:ext>
              </a:extLst>
            </p:cNvPr>
            <p:cNvSpPr txBox="1"/>
            <p:nvPr/>
          </p:nvSpPr>
          <p:spPr>
            <a:xfrm>
              <a:off x="6874764" y="4618110"/>
              <a:ext cx="206691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600" dirty="0">
                  <a:latin typeface="Lucida grande" panose="020B0502040204020203"/>
                </a:rPr>
                <a:t>(Srinivasan, 2014)</a:t>
              </a:r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C650B64F-B59C-4B17-961B-8B93CBE1742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532806" y="3193199"/>
            <a:ext cx="3146933" cy="172088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B00E4B9-586D-D44C-96D8-DE6448C7EC4A}"/>
              </a:ext>
            </a:extLst>
          </p:cNvPr>
          <p:cNvSpPr txBox="1"/>
          <p:nvPr/>
        </p:nvSpPr>
        <p:spPr>
          <a:xfrm>
            <a:off x="2258964" y="4888194"/>
            <a:ext cx="14334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(Yuan, 2012)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9F0EA399-1F6B-53DD-2029-2BE223E2A539}"/>
              </a:ext>
            </a:extLst>
          </p:cNvPr>
          <p:cNvSpPr/>
          <p:nvPr/>
        </p:nvSpPr>
        <p:spPr>
          <a:xfrm>
            <a:off x="3182625" y="3423527"/>
            <a:ext cx="463550" cy="575073"/>
          </a:xfrm>
          <a:custGeom>
            <a:avLst/>
            <a:gdLst>
              <a:gd name="connsiteX0" fmla="*/ 0 w 473075"/>
              <a:gd name="connsiteY0" fmla="*/ 574852 h 574852"/>
              <a:gd name="connsiteX1" fmla="*/ 60325 w 473075"/>
              <a:gd name="connsiteY1" fmla="*/ 543102 h 574852"/>
              <a:gd name="connsiteX2" fmla="*/ 25400 w 473075"/>
              <a:gd name="connsiteY2" fmla="*/ 451027 h 574852"/>
              <a:gd name="connsiteX3" fmla="*/ 57150 w 473075"/>
              <a:gd name="connsiteY3" fmla="*/ 397052 h 574852"/>
              <a:gd name="connsiteX4" fmla="*/ 142875 w 473075"/>
              <a:gd name="connsiteY4" fmla="*/ 419277 h 574852"/>
              <a:gd name="connsiteX5" fmla="*/ 222250 w 473075"/>
              <a:gd name="connsiteY5" fmla="*/ 555802 h 574852"/>
              <a:gd name="connsiteX6" fmla="*/ 247650 w 473075"/>
              <a:gd name="connsiteY6" fmla="*/ 505002 h 574852"/>
              <a:gd name="connsiteX7" fmla="*/ 231775 w 473075"/>
              <a:gd name="connsiteY7" fmla="*/ 422452 h 574852"/>
              <a:gd name="connsiteX8" fmla="*/ 327025 w 473075"/>
              <a:gd name="connsiteY8" fmla="*/ 393877 h 574852"/>
              <a:gd name="connsiteX9" fmla="*/ 333375 w 473075"/>
              <a:gd name="connsiteY9" fmla="*/ 333552 h 574852"/>
              <a:gd name="connsiteX10" fmla="*/ 295275 w 473075"/>
              <a:gd name="connsiteY10" fmla="*/ 324027 h 574852"/>
              <a:gd name="connsiteX11" fmla="*/ 177800 w 473075"/>
              <a:gd name="connsiteY11" fmla="*/ 362127 h 574852"/>
              <a:gd name="connsiteX12" fmla="*/ 139700 w 473075"/>
              <a:gd name="connsiteY12" fmla="*/ 254177 h 574852"/>
              <a:gd name="connsiteX13" fmla="*/ 279400 w 473075"/>
              <a:gd name="connsiteY13" fmla="*/ 257352 h 574852"/>
              <a:gd name="connsiteX14" fmla="*/ 288925 w 473075"/>
              <a:gd name="connsiteY14" fmla="*/ 197027 h 574852"/>
              <a:gd name="connsiteX15" fmla="*/ 149225 w 473075"/>
              <a:gd name="connsiteY15" fmla="*/ 146227 h 574852"/>
              <a:gd name="connsiteX16" fmla="*/ 241300 w 473075"/>
              <a:gd name="connsiteY16" fmla="*/ 82727 h 574852"/>
              <a:gd name="connsiteX17" fmla="*/ 301625 w 473075"/>
              <a:gd name="connsiteY17" fmla="*/ 177 h 574852"/>
              <a:gd name="connsiteX18" fmla="*/ 387350 w 473075"/>
              <a:gd name="connsiteY18" fmla="*/ 60502 h 574852"/>
              <a:gd name="connsiteX19" fmla="*/ 473075 w 473075"/>
              <a:gd name="connsiteY19" fmla="*/ 50977 h 574852"/>
              <a:gd name="connsiteX0" fmla="*/ 0 w 473075"/>
              <a:gd name="connsiteY0" fmla="*/ 586972 h 586972"/>
              <a:gd name="connsiteX1" fmla="*/ 60325 w 473075"/>
              <a:gd name="connsiteY1" fmla="*/ 555222 h 586972"/>
              <a:gd name="connsiteX2" fmla="*/ 25400 w 473075"/>
              <a:gd name="connsiteY2" fmla="*/ 463147 h 586972"/>
              <a:gd name="connsiteX3" fmla="*/ 57150 w 473075"/>
              <a:gd name="connsiteY3" fmla="*/ 409172 h 586972"/>
              <a:gd name="connsiteX4" fmla="*/ 142875 w 473075"/>
              <a:gd name="connsiteY4" fmla="*/ 431397 h 586972"/>
              <a:gd name="connsiteX5" fmla="*/ 222250 w 473075"/>
              <a:gd name="connsiteY5" fmla="*/ 567922 h 586972"/>
              <a:gd name="connsiteX6" fmla="*/ 247650 w 473075"/>
              <a:gd name="connsiteY6" fmla="*/ 517122 h 586972"/>
              <a:gd name="connsiteX7" fmla="*/ 231775 w 473075"/>
              <a:gd name="connsiteY7" fmla="*/ 434572 h 586972"/>
              <a:gd name="connsiteX8" fmla="*/ 327025 w 473075"/>
              <a:gd name="connsiteY8" fmla="*/ 405997 h 586972"/>
              <a:gd name="connsiteX9" fmla="*/ 333375 w 473075"/>
              <a:gd name="connsiteY9" fmla="*/ 345672 h 586972"/>
              <a:gd name="connsiteX10" fmla="*/ 295275 w 473075"/>
              <a:gd name="connsiteY10" fmla="*/ 336147 h 586972"/>
              <a:gd name="connsiteX11" fmla="*/ 177800 w 473075"/>
              <a:gd name="connsiteY11" fmla="*/ 374247 h 586972"/>
              <a:gd name="connsiteX12" fmla="*/ 139700 w 473075"/>
              <a:gd name="connsiteY12" fmla="*/ 266297 h 586972"/>
              <a:gd name="connsiteX13" fmla="*/ 279400 w 473075"/>
              <a:gd name="connsiteY13" fmla="*/ 269472 h 586972"/>
              <a:gd name="connsiteX14" fmla="*/ 288925 w 473075"/>
              <a:gd name="connsiteY14" fmla="*/ 209147 h 586972"/>
              <a:gd name="connsiteX15" fmla="*/ 149225 w 473075"/>
              <a:gd name="connsiteY15" fmla="*/ 158347 h 586972"/>
              <a:gd name="connsiteX16" fmla="*/ 241300 w 473075"/>
              <a:gd name="connsiteY16" fmla="*/ 94847 h 586972"/>
              <a:gd name="connsiteX17" fmla="*/ 330787 w 473075"/>
              <a:gd name="connsiteY17" fmla="*/ 146 h 586972"/>
              <a:gd name="connsiteX18" fmla="*/ 387350 w 473075"/>
              <a:gd name="connsiteY18" fmla="*/ 72622 h 586972"/>
              <a:gd name="connsiteX19" fmla="*/ 473075 w 473075"/>
              <a:gd name="connsiteY19" fmla="*/ 63097 h 586972"/>
              <a:gd name="connsiteX0" fmla="*/ 0 w 473075"/>
              <a:gd name="connsiteY0" fmla="*/ 586972 h 586972"/>
              <a:gd name="connsiteX1" fmla="*/ 60325 w 473075"/>
              <a:gd name="connsiteY1" fmla="*/ 555222 h 586972"/>
              <a:gd name="connsiteX2" fmla="*/ 25400 w 473075"/>
              <a:gd name="connsiteY2" fmla="*/ 463147 h 586972"/>
              <a:gd name="connsiteX3" fmla="*/ 57150 w 473075"/>
              <a:gd name="connsiteY3" fmla="*/ 409172 h 586972"/>
              <a:gd name="connsiteX4" fmla="*/ 142875 w 473075"/>
              <a:gd name="connsiteY4" fmla="*/ 431397 h 586972"/>
              <a:gd name="connsiteX5" fmla="*/ 222250 w 473075"/>
              <a:gd name="connsiteY5" fmla="*/ 567922 h 586972"/>
              <a:gd name="connsiteX6" fmla="*/ 247650 w 473075"/>
              <a:gd name="connsiteY6" fmla="*/ 517122 h 586972"/>
              <a:gd name="connsiteX7" fmla="*/ 231775 w 473075"/>
              <a:gd name="connsiteY7" fmla="*/ 434572 h 586972"/>
              <a:gd name="connsiteX8" fmla="*/ 327025 w 473075"/>
              <a:gd name="connsiteY8" fmla="*/ 405997 h 586972"/>
              <a:gd name="connsiteX9" fmla="*/ 333375 w 473075"/>
              <a:gd name="connsiteY9" fmla="*/ 345672 h 586972"/>
              <a:gd name="connsiteX10" fmla="*/ 295275 w 473075"/>
              <a:gd name="connsiteY10" fmla="*/ 336147 h 586972"/>
              <a:gd name="connsiteX11" fmla="*/ 177800 w 473075"/>
              <a:gd name="connsiteY11" fmla="*/ 374247 h 586972"/>
              <a:gd name="connsiteX12" fmla="*/ 139700 w 473075"/>
              <a:gd name="connsiteY12" fmla="*/ 266297 h 586972"/>
              <a:gd name="connsiteX13" fmla="*/ 279400 w 473075"/>
              <a:gd name="connsiteY13" fmla="*/ 269472 h 586972"/>
              <a:gd name="connsiteX14" fmla="*/ 288925 w 473075"/>
              <a:gd name="connsiteY14" fmla="*/ 209147 h 586972"/>
              <a:gd name="connsiteX15" fmla="*/ 149225 w 473075"/>
              <a:gd name="connsiteY15" fmla="*/ 158347 h 586972"/>
              <a:gd name="connsiteX16" fmla="*/ 241300 w 473075"/>
              <a:gd name="connsiteY16" fmla="*/ 94847 h 586972"/>
              <a:gd name="connsiteX17" fmla="*/ 330787 w 473075"/>
              <a:gd name="connsiteY17" fmla="*/ 146 h 586972"/>
              <a:gd name="connsiteX18" fmla="*/ 387350 w 473075"/>
              <a:gd name="connsiteY18" fmla="*/ 72622 h 586972"/>
              <a:gd name="connsiteX19" fmla="*/ 473075 w 473075"/>
              <a:gd name="connsiteY19" fmla="*/ 63097 h 586972"/>
              <a:gd name="connsiteX0" fmla="*/ 0 w 473075"/>
              <a:gd name="connsiteY0" fmla="*/ 586888 h 586888"/>
              <a:gd name="connsiteX1" fmla="*/ 60325 w 473075"/>
              <a:gd name="connsiteY1" fmla="*/ 555138 h 586888"/>
              <a:gd name="connsiteX2" fmla="*/ 25400 w 473075"/>
              <a:gd name="connsiteY2" fmla="*/ 463063 h 586888"/>
              <a:gd name="connsiteX3" fmla="*/ 57150 w 473075"/>
              <a:gd name="connsiteY3" fmla="*/ 409088 h 586888"/>
              <a:gd name="connsiteX4" fmla="*/ 142875 w 473075"/>
              <a:gd name="connsiteY4" fmla="*/ 431313 h 586888"/>
              <a:gd name="connsiteX5" fmla="*/ 222250 w 473075"/>
              <a:gd name="connsiteY5" fmla="*/ 567838 h 586888"/>
              <a:gd name="connsiteX6" fmla="*/ 247650 w 473075"/>
              <a:gd name="connsiteY6" fmla="*/ 517038 h 586888"/>
              <a:gd name="connsiteX7" fmla="*/ 231775 w 473075"/>
              <a:gd name="connsiteY7" fmla="*/ 434488 h 586888"/>
              <a:gd name="connsiteX8" fmla="*/ 327025 w 473075"/>
              <a:gd name="connsiteY8" fmla="*/ 405913 h 586888"/>
              <a:gd name="connsiteX9" fmla="*/ 333375 w 473075"/>
              <a:gd name="connsiteY9" fmla="*/ 345588 h 586888"/>
              <a:gd name="connsiteX10" fmla="*/ 295275 w 473075"/>
              <a:gd name="connsiteY10" fmla="*/ 336063 h 586888"/>
              <a:gd name="connsiteX11" fmla="*/ 177800 w 473075"/>
              <a:gd name="connsiteY11" fmla="*/ 374163 h 586888"/>
              <a:gd name="connsiteX12" fmla="*/ 139700 w 473075"/>
              <a:gd name="connsiteY12" fmla="*/ 266213 h 586888"/>
              <a:gd name="connsiteX13" fmla="*/ 279400 w 473075"/>
              <a:gd name="connsiteY13" fmla="*/ 269388 h 586888"/>
              <a:gd name="connsiteX14" fmla="*/ 288925 w 473075"/>
              <a:gd name="connsiteY14" fmla="*/ 209063 h 586888"/>
              <a:gd name="connsiteX15" fmla="*/ 149225 w 473075"/>
              <a:gd name="connsiteY15" fmla="*/ 158263 h 586888"/>
              <a:gd name="connsiteX16" fmla="*/ 241300 w 473075"/>
              <a:gd name="connsiteY16" fmla="*/ 94763 h 586888"/>
              <a:gd name="connsiteX17" fmla="*/ 330787 w 473075"/>
              <a:gd name="connsiteY17" fmla="*/ 62 h 586888"/>
              <a:gd name="connsiteX18" fmla="*/ 409221 w 473075"/>
              <a:gd name="connsiteY18" fmla="*/ 79829 h 586888"/>
              <a:gd name="connsiteX19" fmla="*/ 473075 w 473075"/>
              <a:gd name="connsiteY19" fmla="*/ 63013 h 586888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49225 w 473075"/>
              <a:gd name="connsiteY15" fmla="*/ 15826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49225 w 473075"/>
              <a:gd name="connsiteY15" fmla="*/ 15826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185797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185797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10099 w 473075"/>
              <a:gd name="connsiteY5" fmla="*/ 56054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73075" h="586889">
                <a:moveTo>
                  <a:pt x="0" y="586889"/>
                </a:moveTo>
                <a:cubicBezTo>
                  <a:pt x="28046" y="581332"/>
                  <a:pt x="56092" y="575776"/>
                  <a:pt x="60325" y="555139"/>
                </a:cubicBezTo>
                <a:cubicBezTo>
                  <a:pt x="64558" y="534502"/>
                  <a:pt x="25929" y="487406"/>
                  <a:pt x="25400" y="463064"/>
                </a:cubicBezTo>
                <a:cubicBezTo>
                  <a:pt x="24871" y="438722"/>
                  <a:pt x="37571" y="414381"/>
                  <a:pt x="57150" y="409089"/>
                </a:cubicBezTo>
                <a:cubicBezTo>
                  <a:pt x="76729" y="403797"/>
                  <a:pt x="117384" y="406071"/>
                  <a:pt x="142875" y="431314"/>
                </a:cubicBezTo>
                <a:cubicBezTo>
                  <a:pt x="168367" y="456557"/>
                  <a:pt x="158615" y="560843"/>
                  <a:pt x="210099" y="560549"/>
                </a:cubicBezTo>
                <a:cubicBezTo>
                  <a:pt x="261583" y="560255"/>
                  <a:pt x="244037" y="538049"/>
                  <a:pt x="247650" y="517039"/>
                </a:cubicBezTo>
                <a:cubicBezTo>
                  <a:pt x="251263" y="496029"/>
                  <a:pt x="218546" y="453010"/>
                  <a:pt x="231775" y="434489"/>
                </a:cubicBezTo>
                <a:cubicBezTo>
                  <a:pt x="245004" y="415968"/>
                  <a:pt x="310092" y="420731"/>
                  <a:pt x="327025" y="405914"/>
                </a:cubicBezTo>
                <a:cubicBezTo>
                  <a:pt x="343958" y="391097"/>
                  <a:pt x="338667" y="357231"/>
                  <a:pt x="333375" y="345589"/>
                </a:cubicBezTo>
                <a:cubicBezTo>
                  <a:pt x="328083" y="333947"/>
                  <a:pt x="321204" y="331302"/>
                  <a:pt x="295275" y="336064"/>
                </a:cubicBezTo>
                <a:cubicBezTo>
                  <a:pt x="269346" y="340826"/>
                  <a:pt x="203729" y="385806"/>
                  <a:pt x="177800" y="374164"/>
                </a:cubicBezTo>
                <a:cubicBezTo>
                  <a:pt x="151871" y="362522"/>
                  <a:pt x="122767" y="283676"/>
                  <a:pt x="139700" y="266214"/>
                </a:cubicBezTo>
                <a:cubicBezTo>
                  <a:pt x="156633" y="248752"/>
                  <a:pt x="254529" y="278914"/>
                  <a:pt x="279400" y="269389"/>
                </a:cubicBezTo>
                <a:cubicBezTo>
                  <a:pt x="304271" y="259864"/>
                  <a:pt x="310216" y="229610"/>
                  <a:pt x="288925" y="209064"/>
                </a:cubicBezTo>
                <a:cubicBezTo>
                  <a:pt x="267634" y="188518"/>
                  <a:pt x="149871" y="216198"/>
                  <a:pt x="151654" y="146114"/>
                </a:cubicBezTo>
                <a:cubicBezTo>
                  <a:pt x="153437" y="76030"/>
                  <a:pt x="211445" y="119106"/>
                  <a:pt x="241300" y="94764"/>
                </a:cubicBezTo>
                <a:cubicBezTo>
                  <a:pt x="271155" y="70422"/>
                  <a:pt x="302800" y="2552"/>
                  <a:pt x="330787" y="63"/>
                </a:cubicBezTo>
                <a:cubicBezTo>
                  <a:pt x="358774" y="-2426"/>
                  <a:pt x="370925" y="68933"/>
                  <a:pt x="409221" y="79830"/>
                </a:cubicBezTo>
                <a:cubicBezTo>
                  <a:pt x="437796" y="88297"/>
                  <a:pt x="473075" y="63014"/>
                  <a:pt x="473075" y="63014"/>
                </a:cubicBez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B89441A-E985-EB8C-92D8-373E7FB77AC6}"/>
              </a:ext>
            </a:extLst>
          </p:cNvPr>
          <p:cNvCxnSpPr>
            <a:cxnSpLocks/>
          </p:cNvCxnSpPr>
          <p:nvPr/>
        </p:nvCxnSpPr>
        <p:spPr>
          <a:xfrm>
            <a:off x="3803615" y="4212675"/>
            <a:ext cx="146618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D2C91B88-4991-C6CB-A46E-7F6EC8899260}"/>
              </a:ext>
            </a:extLst>
          </p:cNvPr>
          <p:cNvSpPr txBox="1"/>
          <p:nvPr/>
        </p:nvSpPr>
        <p:spPr>
          <a:xfrm>
            <a:off x="4027871" y="4276340"/>
            <a:ext cx="987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“Heavy”</a:t>
            </a: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6E59103-D2C3-ECD3-3DB0-9B1654208F18}"/>
              </a:ext>
            </a:extLst>
          </p:cNvPr>
          <p:cNvSpPr/>
          <p:nvPr/>
        </p:nvSpPr>
        <p:spPr>
          <a:xfrm rot="481360">
            <a:off x="4316822" y="3549082"/>
            <a:ext cx="463550" cy="575073"/>
          </a:xfrm>
          <a:custGeom>
            <a:avLst/>
            <a:gdLst>
              <a:gd name="connsiteX0" fmla="*/ 0 w 473075"/>
              <a:gd name="connsiteY0" fmla="*/ 574852 h 574852"/>
              <a:gd name="connsiteX1" fmla="*/ 60325 w 473075"/>
              <a:gd name="connsiteY1" fmla="*/ 543102 h 574852"/>
              <a:gd name="connsiteX2" fmla="*/ 25400 w 473075"/>
              <a:gd name="connsiteY2" fmla="*/ 451027 h 574852"/>
              <a:gd name="connsiteX3" fmla="*/ 57150 w 473075"/>
              <a:gd name="connsiteY3" fmla="*/ 397052 h 574852"/>
              <a:gd name="connsiteX4" fmla="*/ 142875 w 473075"/>
              <a:gd name="connsiteY4" fmla="*/ 419277 h 574852"/>
              <a:gd name="connsiteX5" fmla="*/ 222250 w 473075"/>
              <a:gd name="connsiteY5" fmla="*/ 555802 h 574852"/>
              <a:gd name="connsiteX6" fmla="*/ 247650 w 473075"/>
              <a:gd name="connsiteY6" fmla="*/ 505002 h 574852"/>
              <a:gd name="connsiteX7" fmla="*/ 231775 w 473075"/>
              <a:gd name="connsiteY7" fmla="*/ 422452 h 574852"/>
              <a:gd name="connsiteX8" fmla="*/ 327025 w 473075"/>
              <a:gd name="connsiteY8" fmla="*/ 393877 h 574852"/>
              <a:gd name="connsiteX9" fmla="*/ 333375 w 473075"/>
              <a:gd name="connsiteY9" fmla="*/ 333552 h 574852"/>
              <a:gd name="connsiteX10" fmla="*/ 295275 w 473075"/>
              <a:gd name="connsiteY10" fmla="*/ 324027 h 574852"/>
              <a:gd name="connsiteX11" fmla="*/ 177800 w 473075"/>
              <a:gd name="connsiteY11" fmla="*/ 362127 h 574852"/>
              <a:gd name="connsiteX12" fmla="*/ 139700 w 473075"/>
              <a:gd name="connsiteY12" fmla="*/ 254177 h 574852"/>
              <a:gd name="connsiteX13" fmla="*/ 279400 w 473075"/>
              <a:gd name="connsiteY13" fmla="*/ 257352 h 574852"/>
              <a:gd name="connsiteX14" fmla="*/ 288925 w 473075"/>
              <a:gd name="connsiteY14" fmla="*/ 197027 h 574852"/>
              <a:gd name="connsiteX15" fmla="*/ 149225 w 473075"/>
              <a:gd name="connsiteY15" fmla="*/ 146227 h 574852"/>
              <a:gd name="connsiteX16" fmla="*/ 241300 w 473075"/>
              <a:gd name="connsiteY16" fmla="*/ 82727 h 574852"/>
              <a:gd name="connsiteX17" fmla="*/ 301625 w 473075"/>
              <a:gd name="connsiteY17" fmla="*/ 177 h 574852"/>
              <a:gd name="connsiteX18" fmla="*/ 387350 w 473075"/>
              <a:gd name="connsiteY18" fmla="*/ 60502 h 574852"/>
              <a:gd name="connsiteX19" fmla="*/ 473075 w 473075"/>
              <a:gd name="connsiteY19" fmla="*/ 50977 h 574852"/>
              <a:gd name="connsiteX0" fmla="*/ 0 w 473075"/>
              <a:gd name="connsiteY0" fmla="*/ 586972 h 586972"/>
              <a:gd name="connsiteX1" fmla="*/ 60325 w 473075"/>
              <a:gd name="connsiteY1" fmla="*/ 555222 h 586972"/>
              <a:gd name="connsiteX2" fmla="*/ 25400 w 473075"/>
              <a:gd name="connsiteY2" fmla="*/ 463147 h 586972"/>
              <a:gd name="connsiteX3" fmla="*/ 57150 w 473075"/>
              <a:gd name="connsiteY3" fmla="*/ 409172 h 586972"/>
              <a:gd name="connsiteX4" fmla="*/ 142875 w 473075"/>
              <a:gd name="connsiteY4" fmla="*/ 431397 h 586972"/>
              <a:gd name="connsiteX5" fmla="*/ 222250 w 473075"/>
              <a:gd name="connsiteY5" fmla="*/ 567922 h 586972"/>
              <a:gd name="connsiteX6" fmla="*/ 247650 w 473075"/>
              <a:gd name="connsiteY6" fmla="*/ 517122 h 586972"/>
              <a:gd name="connsiteX7" fmla="*/ 231775 w 473075"/>
              <a:gd name="connsiteY7" fmla="*/ 434572 h 586972"/>
              <a:gd name="connsiteX8" fmla="*/ 327025 w 473075"/>
              <a:gd name="connsiteY8" fmla="*/ 405997 h 586972"/>
              <a:gd name="connsiteX9" fmla="*/ 333375 w 473075"/>
              <a:gd name="connsiteY9" fmla="*/ 345672 h 586972"/>
              <a:gd name="connsiteX10" fmla="*/ 295275 w 473075"/>
              <a:gd name="connsiteY10" fmla="*/ 336147 h 586972"/>
              <a:gd name="connsiteX11" fmla="*/ 177800 w 473075"/>
              <a:gd name="connsiteY11" fmla="*/ 374247 h 586972"/>
              <a:gd name="connsiteX12" fmla="*/ 139700 w 473075"/>
              <a:gd name="connsiteY12" fmla="*/ 266297 h 586972"/>
              <a:gd name="connsiteX13" fmla="*/ 279400 w 473075"/>
              <a:gd name="connsiteY13" fmla="*/ 269472 h 586972"/>
              <a:gd name="connsiteX14" fmla="*/ 288925 w 473075"/>
              <a:gd name="connsiteY14" fmla="*/ 209147 h 586972"/>
              <a:gd name="connsiteX15" fmla="*/ 149225 w 473075"/>
              <a:gd name="connsiteY15" fmla="*/ 158347 h 586972"/>
              <a:gd name="connsiteX16" fmla="*/ 241300 w 473075"/>
              <a:gd name="connsiteY16" fmla="*/ 94847 h 586972"/>
              <a:gd name="connsiteX17" fmla="*/ 330787 w 473075"/>
              <a:gd name="connsiteY17" fmla="*/ 146 h 586972"/>
              <a:gd name="connsiteX18" fmla="*/ 387350 w 473075"/>
              <a:gd name="connsiteY18" fmla="*/ 72622 h 586972"/>
              <a:gd name="connsiteX19" fmla="*/ 473075 w 473075"/>
              <a:gd name="connsiteY19" fmla="*/ 63097 h 586972"/>
              <a:gd name="connsiteX0" fmla="*/ 0 w 473075"/>
              <a:gd name="connsiteY0" fmla="*/ 586972 h 586972"/>
              <a:gd name="connsiteX1" fmla="*/ 60325 w 473075"/>
              <a:gd name="connsiteY1" fmla="*/ 555222 h 586972"/>
              <a:gd name="connsiteX2" fmla="*/ 25400 w 473075"/>
              <a:gd name="connsiteY2" fmla="*/ 463147 h 586972"/>
              <a:gd name="connsiteX3" fmla="*/ 57150 w 473075"/>
              <a:gd name="connsiteY3" fmla="*/ 409172 h 586972"/>
              <a:gd name="connsiteX4" fmla="*/ 142875 w 473075"/>
              <a:gd name="connsiteY4" fmla="*/ 431397 h 586972"/>
              <a:gd name="connsiteX5" fmla="*/ 222250 w 473075"/>
              <a:gd name="connsiteY5" fmla="*/ 567922 h 586972"/>
              <a:gd name="connsiteX6" fmla="*/ 247650 w 473075"/>
              <a:gd name="connsiteY6" fmla="*/ 517122 h 586972"/>
              <a:gd name="connsiteX7" fmla="*/ 231775 w 473075"/>
              <a:gd name="connsiteY7" fmla="*/ 434572 h 586972"/>
              <a:gd name="connsiteX8" fmla="*/ 327025 w 473075"/>
              <a:gd name="connsiteY8" fmla="*/ 405997 h 586972"/>
              <a:gd name="connsiteX9" fmla="*/ 333375 w 473075"/>
              <a:gd name="connsiteY9" fmla="*/ 345672 h 586972"/>
              <a:gd name="connsiteX10" fmla="*/ 295275 w 473075"/>
              <a:gd name="connsiteY10" fmla="*/ 336147 h 586972"/>
              <a:gd name="connsiteX11" fmla="*/ 177800 w 473075"/>
              <a:gd name="connsiteY11" fmla="*/ 374247 h 586972"/>
              <a:gd name="connsiteX12" fmla="*/ 139700 w 473075"/>
              <a:gd name="connsiteY12" fmla="*/ 266297 h 586972"/>
              <a:gd name="connsiteX13" fmla="*/ 279400 w 473075"/>
              <a:gd name="connsiteY13" fmla="*/ 269472 h 586972"/>
              <a:gd name="connsiteX14" fmla="*/ 288925 w 473075"/>
              <a:gd name="connsiteY14" fmla="*/ 209147 h 586972"/>
              <a:gd name="connsiteX15" fmla="*/ 149225 w 473075"/>
              <a:gd name="connsiteY15" fmla="*/ 158347 h 586972"/>
              <a:gd name="connsiteX16" fmla="*/ 241300 w 473075"/>
              <a:gd name="connsiteY16" fmla="*/ 94847 h 586972"/>
              <a:gd name="connsiteX17" fmla="*/ 330787 w 473075"/>
              <a:gd name="connsiteY17" fmla="*/ 146 h 586972"/>
              <a:gd name="connsiteX18" fmla="*/ 387350 w 473075"/>
              <a:gd name="connsiteY18" fmla="*/ 72622 h 586972"/>
              <a:gd name="connsiteX19" fmla="*/ 473075 w 473075"/>
              <a:gd name="connsiteY19" fmla="*/ 63097 h 586972"/>
              <a:gd name="connsiteX0" fmla="*/ 0 w 473075"/>
              <a:gd name="connsiteY0" fmla="*/ 586888 h 586888"/>
              <a:gd name="connsiteX1" fmla="*/ 60325 w 473075"/>
              <a:gd name="connsiteY1" fmla="*/ 555138 h 586888"/>
              <a:gd name="connsiteX2" fmla="*/ 25400 w 473075"/>
              <a:gd name="connsiteY2" fmla="*/ 463063 h 586888"/>
              <a:gd name="connsiteX3" fmla="*/ 57150 w 473075"/>
              <a:gd name="connsiteY3" fmla="*/ 409088 h 586888"/>
              <a:gd name="connsiteX4" fmla="*/ 142875 w 473075"/>
              <a:gd name="connsiteY4" fmla="*/ 431313 h 586888"/>
              <a:gd name="connsiteX5" fmla="*/ 222250 w 473075"/>
              <a:gd name="connsiteY5" fmla="*/ 567838 h 586888"/>
              <a:gd name="connsiteX6" fmla="*/ 247650 w 473075"/>
              <a:gd name="connsiteY6" fmla="*/ 517038 h 586888"/>
              <a:gd name="connsiteX7" fmla="*/ 231775 w 473075"/>
              <a:gd name="connsiteY7" fmla="*/ 434488 h 586888"/>
              <a:gd name="connsiteX8" fmla="*/ 327025 w 473075"/>
              <a:gd name="connsiteY8" fmla="*/ 405913 h 586888"/>
              <a:gd name="connsiteX9" fmla="*/ 333375 w 473075"/>
              <a:gd name="connsiteY9" fmla="*/ 345588 h 586888"/>
              <a:gd name="connsiteX10" fmla="*/ 295275 w 473075"/>
              <a:gd name="connsiteY10" fmla="*/ 336063 h 586888"/>
              <a:gd name="connsiteX11" fmla="*/ 177800 w 473075"/>
              <a:gd name="connsiteY11" fmla="*/ 374163 h 586888"/>
              <a:gd name="connsiteX12" fmla="*/ 139700 w 473075"/>
              <a:gd name="connsiteY12" fmla="*/ 266213 h 586888"/>
              <a:gd name="connsiteX13" fmla="*/ 279400 w 473075"/>
              <a:gd name="connsiteY13" fmla="*/ 269388 h 586888"/>
              <a:gd name="connsiteX14" fmla="*/ 288925 w 473075"/>
              <a:gd name="connsiteY14" fmla="*/ 209063 h 586888"/>
              <a:gd name="connsiteX15" fmla="*/ 149225 w 473075"/>
              <a:gd name="connsiteY15" fmla="*/ 158263 h 586888"/>
              <a:gd name="connsiteX16" fmla="*/ 241300 w 473075"/>
              <a:gd name="connsiteY16" fmla="*/ 94763 h 586888"/>
              <a:gd name="connsiteX17" fmla="*/ 330787 w 473075"/>
              <a:gd name="connsiteY17" fmla="*/ 62 h 586888"/>
              <a:gd name="connsiteX18" fmla="*/ 409221 w 473075"/>
              <a:gd name="connsiteY18" fmla="*/ 79829 h 586888"/>
              <a:gd name="connsiteX19" fmla="*/ 473075 w 473075"/>
              <a:gd name="connsiteY19" fmla="*/ 63013 h 586888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49225 w 473075"/>
              <a:gd name="connsiteY15" fmla="*/ 15826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49225 w 473075"/>
              <a:gd name="connsiteY15" fmla="*/ 15826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185797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185797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10099 w 473075"/>
              <a:gd name="connsiteY5" fmla="*/ 56054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73075" h="586889">
                <a:moveTo>
                  <a:pt x="0" y="586889"/>
                </a:moveTo>
                <a:cubicBezTo>
                  <a:pt x="28046" y="581332"/>
                  <a:pt x="56092" y="575776"/>
                  <a:pt x="60325" y="555139"/>
                </a:cubicBezTo>
                <a:cubicBezTo>
                  <a:pt x="64558" y="534502"/>
                  <a:pt x="25929" y="487406"/>
                  <a:pt x="25400" y="463064"/>
                </a:cubicBezTo>
                <a:cubicBezTo>
                  <a:pt x="24871" y="438722"/>
                  <a:pt x="37571" y="414381"/>
                  <a:pt x="57150" y="409089"/>
                </a:cubicBezTo>
                <a:cubicBezTo>
                  <a:pt x="76729" y="403797"/>
                  <a:pt x="117384" y="406071"/>
                  <a:pt x="142875" y="431314"/>
                </a:cubicBezTo>
                <a:cubicBezTo>
                  <a:pt x="168367" y="456557"/>
                  <a:pt x="158615" y="560843"/>
                  <a:pt x="210099" y="560549"/>
                </a:cubicBezTo>
                <a:cubicBezTo>
                  <a:pt x="261583" y="560255"/>
                  <a:pt x="244037" y="538049"/>
                  <a:pt x="247650" y="517039"/>
                </a:cubicBezTo>
                <a:cubicBezTo>
                  <a:pt x="251263" y="496029"/>
                  <a:pt x="218546" y="453010"/>
                  <a:pt x="231775" y="434489"/>
                </a:cubicBezTo>
                <a:cubicBezTo>
                  <a:pt x="245004" y="415968"/>
                  <a:pt x="310092" y="420731"/>
                  <a:pt x="327025" y="405914"/>
                </a:cubicBezTo>
                <a:cubicBezTo>
                  <a:pt x="343958" y="391097"/>
                  <a:pt x="338667" y="357231"/>
                  <a:pt x="333375" y="345589"/>
                </a:cubicBezTo>
                <a:cubicBezTo>
                  <a:pt x="328083" y="333947"/>
                  <a:pt x="321204" y="331302"/>
                  <a:pt x="295275" y="336064"/>
                </a:cubicBezTo>
                <a:cubicBezTo>
                  <a:pt x="269346" y="340826"/>
                  <a:pt x="203729" y="385806"/>
                  <a:pt x="177800" y="374164"/>
                </a:cubicBezTo>
                <a:cubicBezTo>
                  <a:pt x="151871" y="362522"/>
                  <a:pt x="122767" y="283676"/>
                  <a:pt x="139700" y="266214"/>
                </a:cubicBezTo>
                <a:cubicBezTo>
                  <a:pt x="156633" y="248752"/>
                  <a:pt x="254529" y="278914"/>
                  <a:pt x="279400" y="269389"/>
                </a:cubicBezTo>
                <a:cubicBezTo>
                  <a:pt x="304271" y="259864"/>
                  <a:pt x="310216" y="229610"/>
                  <a:pt x="288925" y="209064"/>
                </a:cubicBezTo>
                <a:cubicBezTo>
                  <a:pt x="267634" y="188518"/>
                  <a:pt x="149871" y="216198"/>
                  <a:pt x="151654" y="146114"/>
                </a:cubicBezTo>
                <a:cubicBezTo>
                  <a:pt x="153437" y="76030"/>
                  <a:pt x="211445" y="119106"/>
                  <a:pt x="241300" y="94764"/>
                </a:cubicBezTo>
                <a:cubicBezTo>
                  <a:pt x="271155" y="70422"/>
                  <a:pt x="302800" y="2552"/>
                  <a:pt x="330787" y="63"/>
                </a:cubicBezTo>
                <a:cubicBezTo>
                  <a:pt x="358774" y="-2426"/>
                  <a:pt x="370925" y="68933"/>
                  <a:pt x="409221" y="79830"/>
                </a:cubicBezTo>
                <a:cubicBezTo>
                  <a:pt x="437796" y="88297"/>
                  <a:pt x="473075" y="63014"/>
                  <a:pt x="473075" y="63014"/>
                </a:cubicBez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EEA93FE-5668-F154-6D73-3F05AD85B95F}"/>
              </a:ext>
            </a:extLst>
          </p:cNvPr>
          <p:cNvGrpSpPr/>
          <p:nvPr/>
        </p:nvGrpSpPr>
        <p:grpSpPr>
          <a:xfrm>
            <a:off x="5453338" y="3847574"/>
            <a:ext cx="2329905" cy="903134"/>
            <a:chOff x="5409692" y="4024694"/>
            <a:chExt cx="1922444" cy="745191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3C3C95B-C0F6-20E2-EF61-C6AD206837CA}"/>
                </a:ext>
              </a:extLst>
            </p:cNvPr>
            <p:cNvSpPr/>
            <p:nvPr/>
          </p:nvSpPr>
          <p:spPr>
            <a:xfrm rot="18900000">
              <a:off x="5436024" y="4024694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7E1275AF-E225-382B-1A30-20DE0F4526EB}"/>
                </a:ext>
              </a:extLst>
            </p:cNvPr>
            <p:cNvSpPr/>
            <p:nvPr/>
          </p:nvSpPr>
          <p:spPr>
            <a:xfrm rot="18900000">
              <a:off x="5770425" y="4045265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ACC6CF71-0743-0C50-95B8-23AC8099F017}"/>
                </a:ext>
              </a:extLst>
            </p:cNvPr>
            <p:cNvSpPr/>
            <p:nvPr/>
          </p:nvSpPr>
          <p:spPr>
            <a:xfrm rot="18900000">
              <a:off x="6109962" y="4045265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4866050D-92C1-E261-DBF7-4C25600D4779}"/>
                </a:ext>
              </a:extLst>
            </p:cNvPr>
            <p:cNvSpPr/>
            <p:nvPr/>
          </p:nvSpPr>
          <p:spPr>
            <a:xfrm rot="18900000">
              <a:off x="6471060" y="4046304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70D41203-EADD-4229-9A00-535124C72A41}"/>
                </a:ext>
              </a:extLst>
            </p:cNvPr>
            <p:cNvSpPr/>
            <p:nvPr/>
          </p:nvSpPr>
          <p:spPr>
            <a:xfrm rot="18900000">
              <a:off x="6802362" y="4055699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BA04B9B-7EEE-0A46-E6E4-4D79B14FF9A8}"/>
                </a:ext>
              </a:extLst>
            </p:cNvPr>
            <p:cNvSpPr/>
            <p:nvPr/>
          </p:nvSpPr>
          <p:spPr>
            <a:xfrm>
              <a:off x="5409692" y="4658869"/>
              <a:ext cx="1922444" cy="11101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Oval 34">
            <a:extLst>
              <a:ext uri="{FF2B5EF4-FFF2-40B4-BE49-F238E27FC236}">
                <a16:creationId xmlns:a16="http://schemas.microsoft.com/office/drawing/2014/main" id="{2426930B-ED70-9605-AEEE-DAC9638389AA}"/>
              </a:ext>
            </a:extLst>
          </p:cNvPr>
          <p:cNvSpPr/>
          <p:nvPr/>
        </p:nvSpPr>
        <p:spPr>
          <a:xfrm rot="7723244">
            <a:off x="4404528" y="3573609"/>
            <a:ext cx="274817" cy="205174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42CDE7E-CD9E-F07A-B44A-172CD57D2986}"/>
              </a:ext>
            </a:extLst>
          </p:cNvPr>
          <p:cNvSpPr txBox="1"/>
          <p:nvPr/>
        </p:nvSpPr>
        <p:spPr>
          <a:xfrm>
            <a:off x="4863897" y="3046812"/>
            <a:ext cx="329810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“… AQGEEEEEAEEGGEEAATTSPPA …”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0C9C3EEC-F422-EA8F-85D0-923DDF716530}"/>
              </a:ext>
            </a:extLst>
          </p:cNvPr>
          <p:cNvCxnSpPr>
            <a:cxnSpLocks/>
            <a:stCxn id="35" idx="1"/>
          </p:cNvCxnSpPr>
          <p:nvPr/>
        </p:nvCxnSpPr>
        <p:spPr>
          <a:xfrm flipV="1">
            <a:off x="4659310" y="3312750"/>
            <a:ext cx="321910" cy="33301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5592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0" grpId="0" animBg="1"/>
      <p:bldP spid="35" grpId="0" animBg="1"/>
      <p:bldP spid="5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6" name="Picture 12">
            <a:extLst>
              <a:ext uri="{FF2B5EF4-FFF2-40B4-BE49-F238E27FC236}">
                <a16:creationId xmlns:a16="http://schemas.microsoft.com/office/drawing/2014/main" id="{3F4C3F78-D9DA-2BF6-C833-DD70F5120A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675"/>
          <a:stretch/>
        </p:blipFill>
        <p:spPr bwMode="auto">
          <a:xfrm>
            <a:off x="464291" y="2925954"/>
            <a:ext cx="4525957" cy="3689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417B83B-CB74-700F-2983-B1529F529F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2192000" cy="800128"/>
          </a:xfrm>
        </p:spPr>
        <p:txBody>
          <a:bodyPr>
            <a:noAutofit/>
          </a:bodyPr>
          <a:lstStyle/>
          <a:p>
            <a:r>
              <a:rPr lang="en-US" sz="2400" dirty="0" err="1"/>
              <a:t>Cusum</a:t>
            </a:r>
            <a:r>
              <a:rPr lang="en-US" sz="2400" dirty="0"/>
              <a:t>-generated bins effectively coarse-grain NFH charge distribution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A30015-5EC5-93B1-7E70-0D9F3864E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17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C118E97-408A-3323-8AE3-DA7324044B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8042" y="3955199"/>
            <a:ext cx="4362306" cy="203543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002F83A-31FE-C7A6-C4F0-A45D1C79BF0B}"/>
              </a:ext>
            </a:extLst>
          </p:cNvPr>
          <p:cNvSpPr txBox="1"/>
          <p:nvPr/>
        </p:nvSpPr>
        <p:spPr>
          <a:xfrm>
            <a:off x="5948297" y="3342545"/>
            <a:ext cx="10594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 err="1">
                <a:latin typeface="Lucida grande" panose="020B0502040204020203"/>
              </a:rPr>
              <a:t>Cusum</a:t>
            </a:r>
            <a:r>
              <a:rPr lang="en-US" sz="1600" dirty="0">
                <a:latin typeface="Lucida grande" panose="020B0502040204020203"/>
              </a:rPr>
              <a:t> 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FCF9307-8F21-199C-6A80-3674964A2D49}"/>
              </a:ext>
            </a:extLst>
          </p:cNvPr>
          <p:cNvCxnSpPr>
            <a:cxnSpLocks/>
          </p:cNvCxnSpPr>
          <p:nvPr/>
        </p:nvCxnSpPr>
        <p:spPr>
          <a:xfrm>
            <a:off x="6962067" y="3502678"/>
            <a:ext cx="41653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0BF015C-6CC1-C0DF-037C-1623F92285F0}"/>
              </a:ext>
            </a:extLst>
          </p:cNvPr>
          <p:cNvSpPr txBox="1"/>
          <p:nvPr/>
        </p:nvSpPr>
        <p:spPr>
          <a:xfrm>
            <a:off x="7424321" y="3341839"/>
            <a:ext cx="14762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 err="1">
                <a:latin typeface="Lucida grande" panose="020B0502040204020203"/>
              </a:rPr>
              <a:t>Cusum</a:t>
            </a:r>
            <a:r>
              <a:rPr lang="en-US" sz="1600" dirty="0">
                <a:latin typeface="Lucida grande" panose="020B0502040204020203"/>
              </a:rPr>
              <a:t> slope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ADD4AD2-D185-F209-17F2-C922DCDD7202}"/>
              </a:ext>
            </a:extLst>
          </p:cNvPr>
          <p:cNvSpPr txBox="1"/>
          <p:nvPr/>
        </p:nvSpPr>
        <p:spPr>
          <a:xfrm>
            <a:off x="9317128" y="3227872"/>
            <a:ext cx="21991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Coarse-grained charge distribution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1A4393D-F7D6-73DA-6687-50DC059F3D24}"/>
              </a:ext>
            </a:extLst>
          </p:cNvPr>
          <p:cNvCxnSpPr>
            <a:cxnSpLocks/>
          </p:cNvCxnSpPr>
          <p:nvPr/>
        </p:nvCxnSpPr>
        <p:spPr>
          <a:xfrm>
            <a:off x="8900594" y="3502678"/>
            <a:ext cx="41653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CBFE6D2-C2B5-B206-1B9B-264F1B0BBE3C}"/>
              </a:ext>
            </a:extLst>
          </p:cNvPr>
          <p:cNvGrpSpPr/>
          <p:nvPr/>
        </p:nvGrpSpPr>
        <p:grpSpPr>
          <a:xfrm>
            <a:off x="464947" y="2716576"/>
            <a:ext cx="4921916" cy="4004899"/>
            <a:chOff x="605593" y="1099817"/>
            <a:chExt cx="4707633" cy="3830540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3FDAB5B-BC67-206B-D8DC-7340B986A4DA}"/>
                </a:ext>
              </a:extLst>
            </p:cNvPr>
            <p:cNvSpPr/>
            <p:nvPr/>
          </p:nvSpPr>
          <p:spPr>
            <a:xfrm>
              <a:off x="629259" y="1099817"/>
              <a:ext cx="4683967" cy="38305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82997199-4164-81B1-2867-013953B7BE6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996"/>
            <a:stretch/>
          </p:blipFill>
          <p:spPr bwMode="auto">
            <a:xfrm>
              <a:off x="605593" y="1303202"/>
              <a:ext cx="4643256" cy="35175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901B1FB-E9E7-8F3C-4F79-F35131AB49B3}"/>
              </a:ext>
            </a:extLst>
          </p:cNvPr>
          <p:cNvGrpSpPr/>
          <p:nvPr/>
        </p:nvGrpSpPr>
        <p:grpSpPr>
          <a:xfrm>
            <a:off x="489690" y="2766900"/>
            <a:ext cx="4834980" cy="3848829"/>
            <a:chOff x="723908" y="1139185"/>
            <a:chExt cx="4834980" cy="3848829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1981282-2B45-6DA0-A6C4-370E329C9A04}"/>
                </a:ext>
              </a:extLst>
            </p:cNvPr>
            <p:cNvSpPr/>
            <p:nvPr/>
          </p:nvSpPr>
          <p:spPr>
            <a:xfrm>
              <a:off x="773183" y="1139185"/>
              <a:ext cx="4683967" cy="38305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0">
              <a:extLst>
                <a:ext uri="{FF2B5EF4-FFF2-40B4-BE49-F238E27FC236}">
                  <a16:creationId xmlns:a16="http://schemas.microsoft.com/office/drawing/2014/main" id="{B09592D0-7AD0-0745-E87F-1BB60538B39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313" r="62"/>
            <a:stretch/>
          </p:blipFill>
          <p:spPr bwMode="auto">
            <a:xfrm>
              <a:off x="723908" y="1298238"/>
              <a:ext cx="4834980" cy="36897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E860E7EA-82BF-7B38-D599-C7F994B82D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5692" y="1150006"/>
            <a:ext cx="9156686" cy="1721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E113C347-5F3A-8213-B0F4-71257D2E9C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172" y="1615236"/>
            <a:ext cx="10040250" cy="70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2668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4" grpId="0"/>
      <p:bldP spid="2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 descr="Chart, line chart&#10;&#10;Description automatically generated">
            <a:extLst>
              <a:ext uri="{FF2B5EF4-FFF2-40B4-BE49-F238E27FC236}">
                <a16:creationId xmlns:a16="http://schemas.microsoft.com/office/drawing/2014/main" id="{13EC6275-633A-42E7-392A-7EFF39B65F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856" y="1256263"/>
            <a:ext cx="3767521" cy="29080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78EE7C-AC8C-4DA0-99E0-180A3BA5D1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44617"/>
            <a:ext cx="12192001" cy="800128"/>
          </a:xfrm>
        </p:spPr>
        <p:txBody>
          <a:bodyPr>
            <a:noAutofit/>
          </a:bodyPr>
          <a:lstStyle/>
          <a:p>
            <a:r>
              <a:rPr lang="en-US" sz="2800" dirty="0"/>
              <a:t>Dramatic collapse caused by cooperative collapse of dilute layer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1F66F5-52C9-477F-B0A9-2928163689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40602" y="1056412"/>
            <a:ext cx="7096695" cy="534516"/>
          </a:xfrm>
        </p:spPr>
        <p:txBody>
          <a:bodyPr>
            <a:noAutofit/>
          </a:bodyPr>
          <a:lstStyle/>
          <a:p>
            <a:r>
              <a:rPr lang="en-US" sz="1800" dirty="0"/>
              <a:t>What changes are occurring within NFH during 3x decrease?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7F0BC0-3E70-45CB-A804-D91062F90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18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42ACC8A-6055-4E46-A752-F724BE4DBBFB}"/>
              </a:ext>
            </a:extLst>
          </p:cNvPr>
          <p:cNvGrpSpPr/>
          <p:nvPr/>
        </p:nvGrpSpPr>
        <p:grpSpPr>
          <a:xfrm>
            <a:off x="980364" y="1740392"/>
            <a:ext cx="1955053" cy="1502107"/>
            <a:chOff x="690546" y="2904515"/>
            <a:chExt cx="2723049" cy="2092173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5493D0FF-C0FF-4E91-B8CA-7736B16284F9}"/>
                </a:ext>
              </a:extLst>
            </p:cNvPr>
            <p:cNvSpPr/>
            <p:nvPr/>
          </p:nvSpPr>
          <p:spPr>
            <a:xfrm rot="994154">
              <a:off x="2923088" y="2904515"/>
              <a:ext cx="490507" cy="2092173"/>
            </a:xfrm>
            <a:prstGeom prst="ellipse">
              <a:avLst/>
            </a:prstGeom>
            <a:noFill/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D04734A-3B26-4E26-9E58-00E001E5D4D6}"/>
                </a:ext>
              </a:extLst>
            </p:cNvPr>
            <p:cNvSpPr txBox="1"/>
            <p:nvPr/>
          </p:nvSpPr>
          <p:spPr>
            <a:xfrm>
              <a:off x="690546" y="3185158"/>
              <a:ext cx="2177290" cy="7287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b="1" dirty="0">
                  <a:latin typeface="Lucida grande" panose="020B0502040204020203"/>
                </a:rPr>
                <a:t>Dramatic collapse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B41E83A1-66B6-4133-B1DB-9A8D0E9AF36F}"/>
              </a:ext>
            </a:extLst>
          </p:cNvPr>
          <p:cNvGrpSpPr/>
          <p:nvPr/>
        </p:nvGrpSpPr>
        <p:grpSpPr>
          <a:xfrm>
            <a:off x="5341874" y="1721792"/>
            <a:ext cx="3713022" cy="4859152"/>
            <a:chOff x="6054330" y="1839383"/>
            <a:chExt cx="3713022" cy="485915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E8B3D28-6F8B-4746-B1B4-DE5D955796B0}"/>
                </a:ext>
              </a:extLst>
            </p:cNvPr>
            <p:cNvGrpSpPr/>
            <p:nvPr/>
          </p:nvGrpSpPr>
          <p:grpSpPr>
            <a:xfrm>
              <a:off x="6054330" y="4222053"/>
              <a:ext cx="3713022" cy="2476482"/>
              <a:chOff x="1495758" y="3407394"/>
              <a:chExt cx="3713022" cy="2476482"/>
            </a:xfrm>
          </p:grpSpPr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C832EF0E-7D15-49A4-A343-C337E08F9CA4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0D60050E-DE52-4680-A868-47C4188AB097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F534D114-56F8-4707-8D5B-74E119D84AB4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59F60878-2BCD-4630-BA40-D1FCF947665F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6065A79B-B331-4006-B5C1-A81C34AC95B4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6A9E830-CD34-4512-AFDA-4DE1083163F1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21AA3A3B-5A51-42FF-9979-F313FE550A07}"/>
                  </a:ext>
                </a:extLst>
              </p:cNvPr>
              <p:cNvSpPr/>
              <p:nvPr/>
            </p:nvSpPr>
            <p:spPr>
              <a:xfrm>
                <a:off x="1642533" y="3989961"/>
                <a:ext cx="3566247" cy="559682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66247" h="559682">
                    <a:moveTo>
                      <a:pt x="0" y="268772"/>
                    </a:moveTo>
                    <a:cubicBezTo>
                      <a:pt x="254000" y="268772"/>
                      <a:pt x="508000" y="268772"/>
                      <a:pt x="558800" y="243372"/>
                    </a:cubicBezTo>
                    <a:cubicBezTo>
                      <a:pt x="609600" y="217972"/>
                      <a:pt x="297744" y="100850"/>
                      <a:pt x="304800" y="116372"/>
                    </a:cubicBezTo>
                    <a:cubicBezTo>
                      <a:pt x="311856" y="131894"/>
                      <a:pt x="468490" y="325217"/>
                      <a:pt x="601134" y="336506"/>
                    </a:cubicBezTo>
                    <a:cubicBezTo>
                      <a:pt x="733779" y="347795"/>
                      <a:pt x="1028700" y="186928"/>
                      <a:pt x="1100667" y="184106"/>
                    </a:cubicBezTo>
                    <a:cubicBezTo>
                      <a:pt x="1172634" y="181284"/>
                      <a:pt x="1078090" y="330861"/>
                      <a:pt x="1032934" y="319572"/>
                    </a:cubicBezTo>
                    <a:cubicBezTo>
                      <a:pt x="987779" y="308283"/>
                      <a:pt x="753534" y="120605"/>
                      <a:pt x="829734" y="116372"/>
                    </a:cubicBezTo>
                    <a:cubicBezTo>
                      <a:pt x="905934" y="112139"/>
                      <a:pt x="1143001" y="270183"/>
                      <a:pt x="1490134" y="294172"/>
                    </a:cubicBezTo>
                    <a:cubicBezTo>
                      <a:pt x="1837267" y="318161"/>
                      <a:pt x="2805290" y="308284"/>
                      <a:pt x="2912534" y="260306"/>
                    </a:cubicBezTo>
                    <a:cubicBezTo>
                      <a:pt x="3019778" y="212328"/>
                      <a:pt x="2238022" y="-43083"/>
                      <a:pt x="2133600" y="6306"/>
                    </a:cubicBezTo>
                    <a:cubicBezTo>
                      <a:pt x="2029178" y="55695"/>
                      <a:pt x="2068689" y="518539"/>
                      <a:pt x="2286000" y="556639"/>
                    </a:cubicBezTo>
                    <a:cubicBezTo>
                      <a:pt x="2503311" y="594739"/>
                      <a:pt x="3237089" y="263128"/>
                      <a:pt x="3437467" y="234906"/>
                    </a:cubicBezTo>
                    <a:cubicBezTo>
                      <a:pt x="3637845" y="206684"/>
                      <a:pt x="3563056" y="296995"/>
                      <a:pt x="3488267" y="387306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4CED9811-2D54-4256-91DF-A19A6C577E5A}"/>
                  </a:ext>
                </a:extLst>
              </p:cNvPr>
              <p:cNvSpPr/>
              <p:nvPr/>
            </p:nvSpPr>
            <p:spPr>
              <a:xfrm>
                <a:off x="1646469" y="4876382"/>
                <a:ext cx="3479689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E8D14491-2552-45E0-B7B5-3F5052C44592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5C9F3390-C3BB-47DE-9064-E9198164AA2D}"/>
                </a:ext>
              </a:extLst>
            </p:cNvPr>
            <p:cNvGrpSpPr/>
            <p:nvPr/>
          </p:nvGrpSpPr>
          <p:grpSpPr>
            <a:xfrm>
              <a:off x="6054330" y="1839383"/>
              <a:ext cx="3713022" cy="2476482"/>
              <a:chOff x="1495758" y="3407394"/>
              <a:chExt cx="3713022" cy="2476482"/>
            </a:xfrm>
          </p:grpSpPr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0F3A9D74-D894-4060-BF76-8FD1D8C741D8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BD82D90E-E864-4264-9661-E06D3A251E8D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62E07D6B-81D5-4561-A0B9-691D2465F155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F861FC51-03D4-4747-9E2B-920B5A569424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3CB3CB9E-C7D6-41E9-8950-8985AD236375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5E8B17B4-63B5-4157-964E-84D6F5F2022F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22ED5186-CA45-453A-AE6F-7E857DDD7D79}"/>
                  </a:ext>
                </a:extLst>
              </p:cNvPr>
              <p:cNvSpPr/>
              <p:nvPr/>
            </p:nvSpPr>
            <p:spPr>
              <a:xfrm>
                <a:off x="1642533" y="3989961"/>
                <a:ext cx="3566247" cy="559682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66247" h="559682">
                    <a:moveTo>
                      <a:pt x="0" y="268772"/>
                    </a:moveTo>
                    <a:cubicBezTo>
                      <a:pt x="254000" y="268772"/>
                      <a:pt x="508000" y="268772"/>
                      <a:pt x="558800" y="243372"/>
                    </a:cubicBezTo>
                    <a:cubicBezTo>
                      <a:pt x="609600" y="217972"/>
                      <a:pt x="297744" y="100850"/>
                      <a:pt x="304800" y="116372"/>
                    </a:cubicBezTo>
                    <a:cubicBezTo>
                      <a:pt x="311856" y="131894"/>
                      <a:pt x="468490" y="325217"/>
                      <a:pt x="601134" y="336506"/>
                    </a:cubicBezTo>
                    <a:cubicBezTo>
                      <a:pt x="733779" y="347795"/>
                      <a:pt x="1028700" y="186928"/>
                      <a:pt x="1100667" y="184106"/>
                    </a:cubicBezTo>
                    <a:cubicBezTo>
                      <a:pt x="1172634" y="181284"/>
                      <a:pt x="1078090" y="330861"/>
                      <a:pt x="1032934" y="319572"/>
                    </a:cubicBezTo>
                    <a:cubicBezTo>
                      <a:pt x="987779" y="308283"/>
                      <a:pt x="753534" y="120605"/>
                      <a:pt x="829734" y="116372"/>
                    </a:cubicBezTo>
                    <a:cubicBezTo>
                      <a:pt x="905934" y="112139"/>
                      <a:pt x="1143001" y="270183"/>
                      <a:pt x="1490134" y="294172"/>
                    </a:cubicBezTo>
                    <a:cubicBezTo>
                      <a:pt x="1837267" y="318161"/>
                      <a:pt x="2805290" y="308284"/>
                      <a:pt x="2912534" y="260306"/>
                    </a:cubicBezTo>
                    <a:cubicBezTo>
                      <a:pt x="3019778" y="212328"/>
                      <a:pt x="2238022" y="-43083"/>
                      <a:pt x="2133600" y="6306"/>
                    </a:cubicBezTo>
                    <a:cubicBezTo>
                      <a:pt x="2029178" y="55695"/>
                      <a:pt x="2068689" y="518539"/>
                      <a:pt x="2286000" y="556639"/>
                    </a:cubicBezTo>
                    <a:cubicBezTo>
                      <a:pt x="2503311" y="594739"/>
                      <a:pt x="3237089" y="263128"/>
                      <a:pt x="3437467" y="234906"/>
                    </a:cubicBezTo>
                    <a:cubicBezTo>
                      <a:pt x="3637845" y="206684"/>
                      <a:pt x="3563056" y="296995"/>
                      <a:pt x="3488267" y="387306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FF3FE278-50F1-42AE-9621-9A102CAD9198}"/>
                  </a:ext>
                </a:extLst>
              </p:cNvPr>
              <p:cNvSpPr/>
              <p:nvPr/>
            </p:nvSpPr>
            <p:spPr>
              <a:xfrm>
                <a:off x="1646469" y="4876382"/>
                <a:ext cx="3479689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92E2C55F-2D35-47E2-9406-741B6EC7B4C2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CF8B12F0-3B30-42AC-A9C9-AACB7653A840}"/>
              </a:ext>
            </a:extLst>
          </p:cNvPr>
          <p:cNvGrpSpPr/>
          <p:nvPr/>
        </p:nvGrpSpPr>
        <p:grpSpPr>
          <a:xfrm>
            <a:off x="5323831" y="1706871"/>
            <a:ext cx="3929427" cy="4982806"/>
            <a:chOff x="3320265" y="1471114"/>
            <a:chExt cx="3929427" cy="4982806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439F49C4-63DC-4DFC-B8D5-A0AB92C9FBD8}"/>
                </a:ext>
              </a:extLst>
            </p:cNvPr>
            <p:cNvSpPr/>
            <p:nvPr/>
          </p:nvSpPr>
          <p:spPr>
            <a:xfrm>
              <a:off x="3320266" y="1471114"/>
              <a:ext cx="3929426" cy="498280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25FE553A-8D7E-47FF-B196-26D4F1D8327B}"/>
                </a:ext>
              </a:extLst>
            </p:cNvPr>
            <p:cNvGrpSpPr/>
            <p:nvPr/>
          </p:nvGrpSpPr>
          <p:grpSpPr>
            <a:xfrm>
              <a:off x="3320265" y="3879868"/>
              <a:ext cx="2975740" cy="2476482"/>
              <a:chOff x="1495758" y="3407394"/>
              <a:chExt cx="2975740" cy="2476482"/>
            </a:xfrm>
          </p:grpSpPr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1BD3981B-6296-4CA5-9DA0-2D1A979C0215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D1B31426-06D3-4431-9423-983A4E9F9B53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67298695-4051-44AA-9E92-FA7730E57CB3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BEE974C4-9E17-4588-86D2-4C64B8C0BF42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5FC175AC-0327-4A95-A213-43CBDDFF1DBE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3AE072D0-FD5A-44B7-9B2F-09C87ED7B72A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C83AC67B-52EF-4387-BA46-0B6FF5D1D9D0}"/>
                  </a:ext>
                </a:extLst>
              </p:cNvPr>
              <p:cNvSpPr/>
              <p:nvPr/>
            </p:nvSpPr>
            <p:spPr>
              <a:xfrm>
                <a:off x="1642532" y="3600708"/>
                <a:ext cx="2816912" cy="988224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  <a:gd name="connsiteX0" fmla="*/ 0 w 3566247"/>
                  <a:gd name="connsiteY0" fmla="*/ 612758 h 915797"/>
                  <a:gd name="connsiteX1" fmla="*/ 558800 w 3566247"/>
                  <a:gd name="connsiteY1" fmla="*/ 587358 h 915797"/>
                  <a:gd name="connsiteX2" fmla="*/ 304800 w 3566247"/>
                  <a:gd name="connsiteY2" fmla="*/ 460358 h 915797"/>
                  <a:gd name="connsiteX3" fmla="*/ 601134 w 3566247"/>
                  <a:gd name="connsiteY3" fmla="*/ 680492 h 915797"/>
                  <a:gd name="connsiteX4" fmla="*/ 1100667 w 3566247"/>
                  <a:gd name="connsiteY4" fmla="*/ 528092 h 915797"/>
                  <a:gd name="connsiteX5" fmla="*/ 1032934 w 3566247"/>
                  <a:gd name="connsiteY5" fmla="*/ 663558 h 915797"/>
                  <a:gd name="connsiteX6" fmla="*/ 829734 w 3566247"/>
                  <a:gd name="connsiteY6" fmla="*/ 460358 h 915797"/>
                  <a:gd name="connsiteX7" fmla="*/ 1490134 w 3566247"/>
                  <a:gd name="connsiteY7" fmla="*/ 638158 h 915797"/>
                  <a:gd name="connsiteX8" fmla="*/ 2912534 w 3566247"/>
                  <a:gd name="connsiteY8" fmla="*/ 604292 h 915797"/>
                  <a:gd name="connsiteX9" fmla="*/ 2142067 w 3566247"/>
                  <a:gd name="connsiteY9" fmla="*/ 3158 h 915797"/>
                  <a:gd name="connsiteX10" fmla="*/ 2286000 w 3566247"/>
                  <a:gd name="connsiteY10" fmla="*/ 900625 h 915797"/>
                  <a:gd name="connsiteX11" fmla="*/ 3437467 w 3566247"/>
                  <a:gd name="connsiteY11" fmla="*/ 578892 h 915797"/>
                  <a:gd name="connsiteX12" fmla="*/ 3488267 w 3566247"/>
                  <a:gd name="connsiteY12" fmla="*/ 731292 h 915797"/>
                  <a:gd name="connsiteX0" fmla="*/ 0 w 3566247"/>
                  <a:gd name="connsiteY0" fmla="*/ 612736 h 915775"/>
                  <a:gd name="connsiteX1" fmla="*/ 558800 w 3566247"/>
                  <a:gd name="connsiteY1" fmla="*/ 587336 h 915775"/>
                  <a:gd name="connsiteX2" fmla="*/ 304800 w 3566247"/>
                  <a:gd name="connsiteY2" fmla="*/ 460336 h 915775"/>
                  <a:gd name="connsiteX3" fmla="*/ 601134 w 3566247"/>
                  <a:gd name="connsiteY3" fmla="*/ 680470 h 915775"/>
                  <a:gd name="connsiteX4" fmla="*/ 1100667 w 3566247"/>
                  <a:gd name="connsiteY4" fmla="*/ 528070 h 915775"/>
                  <a:gd name="connsiteX5" fmla="*/ 1032934 w 3566247"/>
                  <a:gd name="connsiteY5" fmla="*/ 663536 h 915775"/>
                  <a:gd name="connsiteX6" fmla="*/ 829734 w 3566247"/>
                  <a:gd name="connsiteY6" fmla="*/ 460336 h 915775"/>
                  <a:gd name="connsiteX7" fmla="*/ 1684867 w 3566247"/>
                  <a:gd name="connsiteY7" fmla="*/ 612736 h 915775"/>
                  <a:gd name="connsiteX8" fmla="*/ 2912534 w 3566247"/>
                  <a:gd name="connsiteY8" fmla="*/ 604270 h 915775"/>
                  <a:gd name="connsiteX9" fmla="*/ 2142067 w 3566247"/>
                  <a:gd name="connsiteY9" fmla="*/ 3136 h 915775"/>
                  <a:gd name="connsiteX10" fmla="*/ 2286000 w 3566247"/>
                  <a:gd name="connsiteY10" fmla="*/ 900603 h 915775"/>
                  <a:gd name="connsiteX11" fmla="*/ 3437467 w 3566247"/>
                  <a:gd name="connsiteY11" fmla="*/ 578870 h 915775"/>
                  <a:gd name="connsiteX12" fmla="*/ 3488267 w 3566247"/>
                  <a:gd name="connsiteY12" fmla="*/ 731270 h 915775"/>
                  <a:gd name="connsiteX0" fmla="*/ 0 w 3566247"/>
                  <a:gd name="connsiteY0" fmla="*/ 612736 h 915775"/>
                  <a:gd name="connsiteX1" fmla="*/ 558800 w 3566247"/>
                  <a:gd name="connsiteY1" fmla="*/ 587336 h 915775"/>
                  <a:gd name="connsiteX2" fmla="*/ 304800 w 3566247"/>
                  <a:gd name="connsiteY2" fmla="*/ 460336 h 915775"/>
                  <a:gd name="connsiteX3" fmla="*/ 601134 w 3566247"/>
                  <a:gd name="connsiteY3" fmla="*/ 680470 h 915775"/>
                  <a:gd name="connsiteX4" fmla="*/ 1100667 w 3566247"/>
                  <a:gd name="connsiteY4" fmla="*/ 528070 h 915775"/>
                  <a:gd name="connsiteX5" fmla="*/ 1032934 w 3566247"/>
                  <a:gd name="connsiteY5" fmla="*/ 663536 h 915775"/>
                  <a:gd name="connsiteX6" fmla="*/ 829734 w 3566247"/>
                  <a:gd name="connsiteY6" fmla="*/ 460336 h 915775"/>
                  <a:gd name="connsiteX7" fmla="*/ 1684867 w 3566247"/>
                  <a:gd name="connsiteY7" fmla="*/ 612736 h 915775"/>
                  <a:gd name="connsiteX8" fmla="*/ 2912534 w 3566247"/>
                  <a:gd name="connsiteY8" fmla="*/ 604270 h 915775"/>
                  <a:gd name="connsiteX9" fmla="*/ 2142067 w 3566247"/>
                  <a:gd name="connsiteY9" fmla="*/ 3136 h 915775"/>
                  <a:gd name="connsiteX10" fmla="*/ 2286000 w 3566247"/>
                  <a:gd name="connsiteY10" fmla="*/ 900603 h 915775"/>
                  <a:gd name="connsiteX11" fmla="*/ 3437467 w 3566247"/>
                  <a:gd name="connsiteY11" fmla="*/ 578870 h 915775"/>
                  <a:gd name="connsiteX12" fmla="*/ 3488267 w 3566247"/>
                  <a:gd name="connsiteY12" fmla="*/ 731270 h 915775"/>
                  <a:gd name="connsiteX0" fmla="*/ 0 w 3566247"/>
                  <a:gd name="connsiteY0" fmla="*/ 615064 h 918103"/>
                  <a:gd name="connsiteX1" fmla="*/ 558800 w 3566247"/>
                  <a:gd name="connsiteY1" fmla="*/ 589664 h 918103"/>
                  <a:gd name="connsiteX2" fmla="*/ 304800 w 3566247"/>
                  <a:gd name="connsiteY2" fmla="*/ 462664 h 918103"/>
                  <a:gd name="connsiteX3" fmla="*/ 601134 w 3566247"/>
                  <a:gd name="connsiteY3" fmla="*/ 682798 h 918103"/>
                  <a:gd name="connsiteX4" fmla="*/ 1100667 w 3566247"/>
                  <a:gd name="connsiteY4" fmla="*/ 530398 h 918103"/>
                  <a:gd name="connsiteX5" fmla="*/ 1032934 w 3566247"/>
                  <a:gd name="connsiteY5" fmla="*/ 665864 h 918103"/>
                  <a:gd name="connsiteX6" fmla="*/ 829734 w 3566247"/>
                  <a:gd name="connsiteY6" fmla="*/ 462664 h 918103"/>
                  <a:gd name="connsiteX7" fmla="*/ 1684867 w 3566247"/>
                  <a:gd name="connsiteY7" fmla="*/ 615064 h 918103"/>
                  <a:gd name="connsiteX8" fmla="*/ 2463801 w 3566247"/>
                  <a:gd name="connsiteY8" fmla="*/ 530398 h 918103"/>
                  <a:gd name="connsiteX9" fmla="*/ 2142067 w 3566247"/>
                  <a:gd name="connsiteY9" fmla="*/ 5464 h 918103"/>
                  <a:gd name="connsiteX10" fmla="*/ 2286000 w 3566247"/>
                  <a:gd name="connsiteY10" fmla="*/ 902931 h 918103"/>
                  <a:gd name="connsiteX11" fmla="*/ 3437467 w 3566247"/>
                  <a:gd name="connsiteY11" fmla="*/ 581198 h 918103"/>
                  <a:gd name="connsiteX12" fmla="*/ 3488267 w 3566247"/>
                  <a:gd name="connsiteY12" fmla="*/ 733598 h 918103"/>
                  <a:gd name="connsiteX0" fmla="*/ 0 w 3566247"/>
                  <a:gd name="connsiteY0" fmla="*/ 439388 h 735396"/>
                  <a:gd name="connsiteX1" fmla="*/ 558800 w 3566247"/>
                  <a:gd name="connsiteY1" fmla="*/ 413988 h 735396"/>
                  <a:gd name="connsiteX2" fmla="*/ 304800 w 3566247"/>
                  <a:gd name="connsiteY2" fmla="*/ 286988 h 735396"/>
                  <a:gd name="connsiteX3" fmla="*/ 601134 w 3566247"/>
                  <a:gd name="connsiteY3" fmla="*/ 507122 h 735396"/>
                  <a:gd name="connsiteX4" fmla="*/ 1100667 w 3566247"/>
                  <a:gd name="connsiteY4" fmla="*/ 354722 h 735396"/>
                  <a:gd name="connsiteX5" fmla="*/ 1032934 w 3566247"/>
                  <a:gd name="connsiteY5" fmla="*/ 490188 h 735396"/>
                  <a:gd name="connsiteX6" fmla="*/ 829734 w 3566247"/>
                  <a:gd name="connsiteY6" fmla="*/ 286988 h 735396"/>
                  <a:gd name="connsiteX7" fmla="*/ 1684867 w 3566247"/>
                  <a:gd name="connsiteY7" fmla="*/ 439388 h 735396"/>
                  <a:gd name="connsiteX8" fmla="*/ 2463801 w 3566247"/>
                  <a:gd name="connsiteY8" fmla="*/ 354722 h 735396"/>
                  <a:gd name="connsiteX9" fmla="*/ 1913467 w 3566247"/>
                  <a:gd name="connsiteY9" fmla="*/ 7588 h 735396"/>
                  <a:gd name="connsiteX10" fmla="*/ 2286000 w 3566247"/>
                  <a:gd name="connsiteY10" fmla="*/ 727255 h 735396"/>
                  <a:gd name="connsiteX11" fmla="*/ 3437467 w 3566247"/>
                  <a:gd name="connsiteY11" fmla="*/ 405522 h 735396"/>
                  <a:gd name="connsiteX12" fmla="*/ 3488267 w 3566247"/>
                  <a:gd name="connsiteY12" fmla="*/ 557922 h 735396"/>
                  <a:gd name="connsiteX0" fmla="*/ 0 w 3566247"/>
                  <a:gd name="connsiteY0" fmla="*/ 439388 h 727269"/>
                  <a:gd name="connsiteX1" fmla="*/ 558800 w 3566247"/>
                  <a:gd name="connsiteY1" fmla="*/ 413988 h 727269"/>
                  <a:gd name="connsiteX2" fmla="*/ 304800 w 3566247"/>
                  <a:gd name="connsiteY2" fmla="*/ 286988 h 727269"/>
                  <a:gd name="connsiteX3" fmla="*/ 601134 w 3566247"/>
                  <a:gd name="connsiteY3" fmla="*/ 507122 h 727269"/>
                  <a:gd name="connsiteX4" fmla="*/ 1100667 w 3566247"/>
                  <a:gd name="connsiteY4" fmla="*/ 354722 h 727269"/>
                  <a:gd name="connsiteX5" fmla="*/ 1032934 w 3566247"/>
                  <a:gd name="connsiteY5" fmla="*/ 490188 h 727269"/>
                  <a:gd name="connsiteX6" fmla="*/ 829734 w 3566247"/>
                  <a:gd name="connsiteY6" fmla="*/ 286988 h 727269"/>
                  <a:gd name="connsiteX7" fmla="*/ 1684867 w 3566247"/>
                  <a:gd name="connsiteY7" fmla="*/ 439388 h 727269"/>
                  <a:gd name="connsiteX8" fmla="*/ 2463801 w 3566247"/>
                  <a:gd name="connsiteY8" fmla="*/ 354722 h 727269"/>
                  <a:gd name="connsiteX9" fmla="*/ 1913467 w 3566247"/>
                  <a:gd name="connsiteY9" fmla="*/ 7588 h 727269"/>
                  <a:gd name="connsiteX10" fmla="*/ 2286000 w 3566247"/>
                  <a:gd name="connsiteY10" fmla="*/ 727255 h 727269"/>
                  <a:gd name="connsiteX11" fmla="*/ 2376702 w 3566247"/>
                  <a:gd name="connsiteY11" fmla="*/ 28911 h 727269"/>
                  <a:gd name="connsiteX12" fmla="*/ 3437467 w 3566247"/>
                  <a:gd name="connsiteY12" fmla="*/ 405522 h 727269"/>
                  <a:gd name="connsiteX13" fmla="*/ 3488267 w 3566247"/>
                  <a:gd name="connsiteY13" fmla="*/ 557922 h 727269"/>
                  <a:gd name="connsiteX0" fmla="*/ 0 w 3493742"/>
                  <a:gd name="connsiteY0" fmla="*/ 439388 h 769588"/>
                  <a:gd name="connsiteX1" fmla="*/ 558800 w 3493742"/>
                  <a:gd name="connsiteY1" fmla="*/ 413988 h 769588"/>
                  <a:gd name="connsiteX2" fmla="*/ 304800 w 3493742"/>
                  <a:gd name="connsiteY2" fmla="*/ 286988 h 769588"/>
                  <a:gd name="connsiteX3" fmla="*/ 601134 w 3493742"/>
                  <a:gd name="connsiteY3" fmla="*/ 507122 h 769588"/>
                  <a:gd name="connsiteX4" fmla="*/ 1100667 w 3493742"/>
                  <a:gd name="connsiteY4" fmla="*/ 354722 h 769588"/>
                  <a:gd name="connsiteX5" fmla="*/ 1032934 w 3493742"/>
                  <a:gd name="connsiteY5" fmla="*/ 490188 h 769588"/>
                  <a:gd name="connsiteX6" fmla="*/ 829734 w 3493742"/>
                  <a:gd name="connsiteY6" fmla="*/ 286988 h 769588"/>
                  <a:gd name="connsiteX7" fmla="*/ 1684867 w 3493742"/>
                  <a:gd name="connsiteY7" fmla="*/ 439388 h 769588"/>
                  <a:gd name="connsiteX8" fmla="*/ 2463801 w 3493742"/>
                  <a:gd name="connsiteY8" fmla="*/ 354722 h 769588"/>
                  <a:gd name="connsiteX9" fmla="*/ 1913467 w 3493742"/>
                  <a:gd name="connsiteY9" fmla="*/ 7588 h 769588"/>
                  <a:gd name="connsiteX10" fmla="*/ 2286000 w 3493742"/>
                  <a:gd name="connsiteY10" fmla="*/ 727255 h 769588"/>
                  <a:gd name="connsiteX11" fmla="*/ 2376702 w 3493742"/>
                  <a:gd name="connsiteY11" fmla="*/ 28911 h 769588"/>
                  <a:gd name="connsiteX12" fmla="*/ 2650067 w 3493742"/>
                  <a:gd name="connsiteY12" fmla="*/ 769588 h 769588"/>
                  <a:gd name="connsiteX13" fmla="*/ 3488267 w 3493742"/>
                  <a:gd name="connsiteY13" fmla="*/ 557922 h 769588"/>
                  <a:gd name="connsiteX0" fmla="*/ 0 w 3234096"/>
                  <a:gd name="connsiteY0" fmla="*/ 439388 h 769588"/>
                  <a:gd name="connsiteX1" fmla="*/ 558800 w 3234096"/>
                  <a:gd name="connsiteY1" fmla="*/ 413988 h 769588"/>
                  <a:gd name="connsiteX2" fmla="*/ 304800 w 3234096"/>
                  <a:gd name="connsiteY2" fmla="*/ 286988 h 769588"/>
                  <a:gd name="connsiteX3" fmla="*/ 601134 w 3234096"/>
                  <a:gd name="connsiteY3" fmla="*/ 507122 h 769588"/>
                  <a:gd name="connsiteX4" fmla="*/ 1100667 w 3234096"/>
                  <a:gd name="connsiteY4" fmla="*/ 354722 h 769588"/>
                  <a:gd name="connsiteX5" fmla="*/ 1032934 w 3234096"/>
                  <a:gd name="connsiteY5" fmla="*/ 490188 h 769588"/>
                  <a:gd name="connsiteX6" fmla="*/ 829734 w 3234096"/>
                  <a:gd name="connsiteY6" fmla="*/ 286988 h 769588"/>
                  <a:gd name="connsiteX7" fmla="*/ 1684867 w 3234096"/>
                  <a:gd name="connsiteY7" fmla="*/ 439388 h 769588"/>
                  <a:gd name="connsiteX8" fmla="*/ 2463801 w 3234096"/>
                  <a:gd name="connsiteY8" fmla="*/ 354722 h 769588"/>
                  <a:gd name="connsiteX9" fmla="*/ 1913467 w 3234096"/>
                  <a:gd name="connsiteY9" fmla="*/ 7588 h 769588"/>
                  <a:gd name="connsiteX10" fmla="*/ 2286000 w 3234096"/>
                  <a:gd name="connsiteY10" fmla="*/ 727255 h 769588"/>
                  <a:gd name="connsiteX11" fmla="*/ 2376702 w 3234096"/>
                  <a:gd name="connsiteY11" fmla="*/ 28911 h 769588"/>
                  <a:gd name="connsiteX12" fmla="*/ 2650067 w 3234096"/>
                  <a:gd name="connsiteY12" fmla="*/ 769588 h 769588"/>
                  <a:gd name="connsiteX13" fmla="*/ 3225800 w 3234096"/>
                  <a:gd name="connsiteY13" fmla="*/ 151522 h 769588"/>
                  <a:gd name="connsiteX0" fmla="*/ 0 w 3044394"/>
                  <a:gd name="connsiteY0" fmla="*/ 439388 h 769588"/>
                  <a:gd name="connsiteX1" fmla="*/ 558800 w 3044394"/>
                  <a:gd name="connsiteY1" fmla="*/ 413988 h 769588"/>
                  <a:gd name="connsiteX2" fmla="*/ 304800 w 3044394"/>
                  <a:gd name="connsiteY2" fmla="*/ 286988 h 769588"/>
                  <a:gd name="connsiteX3" fmla="*/ 601134 w 3044394"/>
                  <a:gd name="connsiteY3" fmla="*/ 507122 h 769588"/>
                  <a:gd name="connsiteX4" fmla="*/ 1100667 w 3044394"/>
                  <a:gd name="connsiteY4" fmla="*/ 354722 h 769588"/>
                  <a:gd name="connsiteX5" fmla="*/ 1032934 w 3044394"/>
                  <a:gd name="connsiteY5" fmla="*/ 490188 h 769588"/>
                  <a:gd name="connsiteX6" fmla="*/ 829734 w 3044394"/>
                  <a:gd name="connsiteY6" fmla="*/ 286988 h 769588"/>
                  <a:gd name="connsiteX7" fmla="*/ 1684867 w 3044394"/>
                  <a:gd name="connsiteY7" fmla="*/ 439388 h 769588"/>
                  <a:gd name="connsiteX8" fmla="*/ 2463801 w 3044394"/>
                  <a:gd name="connsiteY8" fmla="*/ 354722 h 769588"/>
                  <a:gd name="connsiteX9" fmla="*/ 1913467 w 3044394"/>
                  <a:gd name="connsiteY9" fmla="*/ 7588 h 769588"/>
                  <a:gd name="connsiteX10" fmla="*/ 2286000 w 3044394"/>
                  <a:gd name="connsiteY10" fmla="*/ 727255 h 769588"/>
                  <a:gd name="connsiteX11" fmla="*/ 2376702 w 3044394"/>
                  <a:gd name="connsiteY11" fmla="*/ 28911 h 769588"/>
                  <a:gd name="connsiteX12" fmla="*/ 2650067 w 3044394"/>
                  <a:gd name="connsiteY12" fmla="*/ 769588 h 769588"/>
                  <a:gd name="connsiteX13" fmla="*/ 3031066 w 3044394"/>
                  <a:gd name="connsiteY13" fmla="*/ 202322 h 769588"/>
                  <a:gd name="connsiteX0" fmla="*/ 0 w 3044394"/>
                  <a:gd name="connsiteY0" fmla="*/ 439388 h 769588"/>
                  <a:gd name="connsiteX1" fmla="*/ 558800 w 3044394"/>
                  <a:gd name="connsiteY1" fmla="*/ 413988 h 769588"/>
                  <a:gd name="connsiteX2" fmla="*/ 304800 w 3044394"/>
                  <a:gd name="connsiteY2" fmla="*/ 286988 h 769588"/>
                  <a:gd name="connsiteX3" fmla="*/ 601134 w 3044394"/>
                  <a:gd name="connsiteY3" fmla="*/ 507122 h 769588"/>
                  <a:gd name="connsiteX4" fmla="*/ 1100667 w 3044394"/>
                  <a:gd name="connsiteY4" fmla="*/ 354722 h 769588"/>
                  <a:gd name="connsiteX5" fmla="*/ 1032934 w 3044394"/>
                  <a:gd name="connsiteY5" fmla="*/ 490188 h 769588"/>
                  <a:gd name="connsiteX6" fmla="*/ 829734 w 3044394"/>
                  <a:gd name="connsiteY6" fmla="*/ 286988 h 769588"/>
                  <a:gd name="connsiteX7" fmla="*/ 1684867 w 3044394"/>
                  <a:gd name="connsiteY7" fmla="*/ 439388 h 769588"/>
                  <a:gd name="connsiteX8" fmla="*/ 2463801 w 3044394"/>
                  <a:gd name="connsiteY8" fmla="*/ 354722 h 769588"/>
                  <a:gd name="connsiteX9" fmla="*/ 1913467 w 3044394"/>
                  <a:gd name="connsiteY9" fmla="*/ 7588 h 769588"/>
                  <a:gd name="connsiteX10" fmla="*/ 2286000 w 3044394"/>
                  <a:gd name="connsiteY10" fmla="*/ 727255 h 769588"/>
                  <a:gd name="connsiteX11" fmla="*/ 2537568 w 3044394"/>
                  <a:gd name="connsiteY11" fmla="*/ 37377 h 769588"/>
                  <a:gd name="connsiteX12" fmla="*/ 2650067 w 3044394"/>
                  <a:gd name="connsiteY12" fmla="*/ 769588 h 769588"/>
                  <a:gd name="connsiteX13" fmla="*/ 3031066 w 3044394"/>
                  <a:gd name="connsiteY13" fmla="*/ 202322 h 769588"/>
                  <a:gd name="connsiteX0" fmla="*/ 0 w 3044394"/>
                  <a:gd name="connsiteY0" fmla="*/ 434924 h 765124"/>
                  <a:gd name="connsiteX1" fmla="*/ 558800 w 3044394"/>
                  <a:gd name="connsiteY1" fmla="*/ 409524 h 765124"/>
                  <a:gd name="connsiteX2" fmla="*/ 304800 w 3044394"/>
                  <a:gd name="connsiteY2" fmla="*/ 282524 h 765124"/>
                  <a:gd name="connsiteX3" fmla="*/ 601134 w 3044394"/>
                  <a:gd name="connsiteY3" fmla="*/ 502658 h 765124"/>
                  <a:gd name="connsiteX4" fmla="*/ 1100667 w 3044394"/>
                  <a:gd name="connsiteY4" fmla="*/ 350258 h 765124"/>
                  <a:gd name="connsiteX5" fmla="*/ 1032934 w 3044394"/>
                  <a:gd name="connsiteY5" fmla="*/ 485724 h 765124"/>
                  <a:gd name="connsiteX6" fmla="*/ 829734 w 3044394"/>
                  <a:gd name="connsiteY6" fmla="*/ 282524 h 765124"/>
                  <a:gd name="connsiteX7" fmla="*/ 1684867 w 3044394"/>
                  <a:gd name="connsiteY7" fmla="*/ 434924 h 765124"/>
                  <a:gd name="connsiteX8" fmla="*/ 2540001 w 3044394"/>
                  <a:gd name="connsiteY8" fmla="*/ 460325 h 765124"/>
                  <a:gd name="connsiteX9" fmla="*/ 1913467 w 3044394"/>
                  <a:gd name="connsiteY9" fmla="*/ 3124 h 765124"/>
                  <a:gd name="connsiteX10" fmla="*/ 2286000 w 3044394"/>
                  <a:gd name="connsiteY10" fmla="*/ 722791 h 765124"/>
                  <a:gd name="connsiteX11" fmla="*/ 2537568 w 3044394"/>
                  <a:gd name="connsiteY11" fmla="*/ 32913 h 765124"/>
                  <a:gd name="connsiteX12" fmla="*/ 2650067 w 3044394"/>
                  <a:gd name="connsiteY12" fmla="*/ 765124 h 765124"/>
                  <a:gd name="connsiteX13" fmla="*/ 3031066 w 3044394"/>
                  <a:gd name="connsiteY13" fmla="*/ 197858 h 765124"/>
                  <a:gd name="connsiteX0" fmla="*/ 0 w 3044394"/>
                  <a:gd name="connsiteY0" fmla="*/ 578209 h 908409"/>
                  <a:gd name="connsiteX1" fmla="*/ 558800 w 3044394"/>
                  <a:gd name="connsiteY1" fmla="*/ 552809 h 908409"/>
                  <a:gd name="connsiteX2" fmla="*/ 304800 w 3044394"/>
                  <a:gd name="connsiteY2" fmla="*/ 425809 h 908409"/>
                  <a:gd name="connsiteX3" fmla="*/ 601134 w 3044394"/>
                  <a:gd name="connsiteY3" fmla="*/ 645943 h 908409"/>
                  <a:gd name="connsiteX4" fmla="*/ 1100667 w 3044394"/>
                  <a:gd name="connsiteY4" fmla="*/ 493543 h 908409"/>
                  <a:gd name="connsiteX5" fmla="*/ 1032934 w 3044394"/>
                  <a:gd name="connsiteY5" fmla="*/ 629009 h 908409"/>
                  <a:gd name="connsiteX6" fmla="*/ 829734 w 3044394"/>
                  <a:gd name="connsiteY6" fmla="*/ 425809 h 908409"/>
                  <a:gd name="connsiteX7" fmla="*/ 1684867 w 3044394"/>
                  <a:gd name="connsiteY7" fmla="*/ 578209 h 908409"/>
                  <a:gd name="connsiteX8" fmla="*/ 2540001 w 3044394"/>
                  <a:gd name="connsiteY8" fmla="*/ 603610 h 908409"/>
                  <a:gd name="connsiteX9" fmla="*/ 1862667 w 3044394"/>
                  <a:gd name="connsiteY9" fmla="*/ 2476 h 908409"/>
                  <a:gd name="connsiteX10" fmla="*/ 2286000 w 3044394"/>
                  <a:gd name="connsiteY10" fmla="*/ 866076 h 908409"/>
                  <a:gd name="connsiteX11" fmla="*/ 2537568 w 3044394"/>
                  <a:gd name="connsiteY11" fmla="*/ 176198 h 908409"/>
                  <a:gd name="connsiteX12" fmla="*/ 2650067 w 3044394"/>
                  <a:gd name="connsiteY12" fmla="*/ 908409 h 908409"/>
                  <a:gd name="connsiteX13" fmla="*/ 3031066 w 3044394"/>
                  <a:gd name="connsiteY13" fmla="*/ 341143 h 908409"/>
                  <a:gd name="connsiteX0" fmla="*/ 0 w 3044394"/>
                  <a:gd name="connsiteY0" fmla="*/ 658024 h 988224"/>
                  <a:gd name="connsiteX1" fmla="*/ 558800 w 3044394"/>
                  <a:gd name="connsiteY1" fmla="*/ 632624 h 988224"/>
                  <a:gd name="connsiteX2" fmla="*/ 304800 w 3044394"/>
                  <a:gd name="connsiteY2" fmla="*/ 505624 h 988224"/>
                  <a:gd name="connsiteX3" fmla="*/ 601134 w 3044394"/>
                  <a:gd name="connsiteY3" fmla="*/ 725758 h 988224"/>
                  <a:gd name="connsiteX4" fmla="*/ 1100667 w 3044394"/>
                  <a:gd name="connsiteY4" fmla="*/ 573358 h 988224"/>
                  <a:gd name="connsiteX5" fmla="*/ 1032934 w 3044394"/>
                  <a:gd name="connsiteY5" fmla="*/ 708824 h 988224"/>
                  <a:gd name="connsiteX6" fmla="*/ 829734 w 3044394"/>
                  <a:gd name="connsiteY6" fmla="*/ 505624 h 988224"/>
                  <a:gd name="connsiteX7" fmla="*/ 1684867 w 3044394"/>
                  <a:gd name="connsiteY7" fmla="*/ 658024 h 988224"/>
                  <a:gd name="connsiteX8" fmla="*/ 2540001 w 3044394"/>
                  <a:gd name="connsiteY8" fmla="*/ 683425 h 988224"/>
                  <a:gd name="connsiteX9" fmla="*/ 1862667 w 3044394"/>
                  <a:gd name="connsiteY9" fmla="*/ 82291 h 988224"/>
                  <a:gd name="connsiteX10" fmla="*/ 2286000 w 3044394"/>
                  <a:gd name="connsiteY10" fmla="*/ 945891 h 988224"/>
                  <a:gd name="connsiteX11" fmla="*/ 2325901 w 3044394"/>
                  <a:gd name="connsiteY11" fmla="*/ 2013 h 988224"/>
                  <a:gd name="connsiteX12" fmla="*/ 2650067 w 3044394"/>
                  <a:gd name="connsiteY12" fmla="*/ 988224 h 988224"/>
                  <a:gd name="connsiteX13" fmla="*/ 3031066 w 3044394"/>
                  <a:gd name="connsiteY13" fmla="*/ 420958 h 988224"/>
                  <a:gd name="connsiteX0" fmla="*/ 0 w 3044394"/>
                  <a:gd name="connsiteY0" fmla="*/ 658024 h 988224"/>
                  <a:gd name="connsiteX1" fmla="*/ 558800 w 3044394"/>
                  <a:gd name="connsiteY1" fmla="*/ 632624 h 988224"/>
                  <a:gd name="connsiteX2" fmla="*/ 304800 w 3044394"/>
                  <a:gd name="connsiteY2" fmla="*/ 505624 h 988224"/>
                  <a:gd name="connsiteX3" fmla="*/ 601134 w 3044394"/>
                  <a:gd name="connsiteY3" fmla="*/ 725758 h 988224"/>
                  <a:gd name="connsiteX4" fmla="*/ 1100667 w 3044394"/>
                  <a:gd name="connsiteY4" fmla="*/ 573358 h 988224"/>
                  <a:gd name="connsiteX5" fmla="*/ 1032934 w 3044394"/>
                  <a:gd name="connsiteY5" fmla="*/ 708824 h 988224"/>
                  <a:gd name="connsiteX6" fmla="*/ 829734 w 3044394"/>
                  <a:gd name="connsiteY6" fmla="*/ 505624 h 988224"/>
                  <a:gd name="connsiteX7" fmla="*/ 1684867 w 3044394"/>
                  <a:gd name="connsiteY7" fmla="*/ 658024 h 988224"/>
                  <a:gd name="connsiteX8" fmla="*/ 2810934 w 3044394"/>
                  <a:gd name="connsiteY8" fmla="*/ 598759 h 988224"/>
                  <a:gd name="connsiteX9" fmla="*/ 1862667 w 3044394"/>
                  <a:gd name="connsiteY9" fmla="*/ 82291 h 988224"/>
                  <a:gd name="connsiteX10" fmla="*/ 2286000 w 3044394"/>
                  <a:gd name="connsiteY10" fmla="*/ 945891 h 988224"/>
                  <a:gd name="connsiteX11" fmla="*/ 2325901 w 3044394"/>
                  <a:gd name="connsiteY11" fmla="*/ 2013 h 988224"/>
                  <a:gd name="connsiteX12" fmla="*/ 2650067 w 3044394"/>
                  <a:gd name="connsiteY12" fmla="*/ 988224 h 988224"/>
                  <a:gd name="connsiteX13" fmla="*/ 3031066 w 3044394"/>
                  <a:gd name="connsiteY13" fmla="*/ 420958 h 988224"/>
                  <a:gd name="connsiteX0" fmla="*/ 0 w 3060666"/>
                  <a:gd name="connsiteY0" fmla="*/ 658024 h 988224"/>
                  <a:gd name="connsiteX1" fmla="*/ 558800 w 3060666"/>
                  <a:gd name="connsiteY1" fmla="*/ 632624 h 988224"/>
                  <a:gd name="connsiteX2" fmla="*/ 304800 w 3060666"/>
                  <a:gd name="connsiteY2" fmla="*/ 505624 h 988224"/>
                  <a:gd name="connsiteX3" fmla="*/ 601134 w 3060666"/>
                  <a:gd name="connsiteY3" fmla="*/ 725758 h 988224"/>
                  <a:gd name="connsiteX4" fmla="*/ 1100667 w 3060666"/>
                  <a:gd name="connsiteY4" fmla="*/ 573358 h 988224"/>
                  <a:gd name="connsiteX5" fmla="*/ 1032934 w 3060666"/>
                  <a:gd name="connsiteY5" fmla="*/ 708824 h 988224"/>
                  <a:gd name="connsiteX6" fmla="*/ 829734 w 3060666"/>
                  <a:gd name="connsiteY6" fmla="*/ 505624 h 988224"/>
                  <a:gd name="connsiteX7" fmla="*/ 1684867 w 3060666"/>
                  <a:gd name="connsiteY7" fmla="*/ 658024 h 988224"/>
                  <a:gd name="connsiteX8" fmla="*/ 2810934 w 3060666"/>
                  <a:gd name="connsiteY8" fmla="*/ 598759 h 988224"/>
                  <a:gd name="connsiteX9" fmla="*/ 1862667 w 3060666"/>
                  <a:gd name="connsiteY9" fmla="*/ 82291 h 988224"/>
                  <a:gd name="connsiteX10" fmla="*/ 2286000 w 3060666"/>
                  <a:gd name="connsiteY10" fmla="*/ 945891 h 988224"/>
                  <a:gd name="connsiteX11" fmla="*/ 2325901 w 3060666"/>
                  <a:gd name="connsiteY11" fmla="*/ 2013 h 988224"/>
                  <a:gd name="connsiteX12" fmla="*/ 2650067 w 3060666"/>
                  <a:gd name="connsiteY12" fmla="*/ 988224 h 988224"/>
                  <a:gd name="connsiteX13" fmla="*/ 3047999 w 3060666"/>
                  <a:gd name="connsiteY13" fmla="*/ 734225 h 988224"/>
                  <a:gd name="connsiteX0" fmla="*/ 0 w 3060666"/>
                  <a:gd name="connsiteY0" fmla="*/ 658024 h 988224"/>
                  <a:gd name="connsiteX1" fmla="*/ 558800 w 3060666"/>
                  <a:gd name="connsiteY1" fmla="*/ 632624 h 988224"/>
                  <a:gd name="connsiteX2" fmla="*/ 304800 w 3060666"/>
                  <a:gd name="connsiteY2" fmla="*/ 505624 h 988224"/>
                  <a:gd name="connsiteX3" fmla="*/ 601134 w 3060666"/>
                  <a:gd name="connsiteY3" fmla="*/ 725758 h 988224"/>
                  <a:gd name="connsiteX4" fmla="*/ 1100667 w 3060666"/>
                  <a:gd name="connsiteY4" fmla="*/ 573358 h 988224"/>
                  <a:gd name="connsiteX5" fmla="*/ 1032934 w 3060666"/>
                  <a:gd name="connsiteY5" fmla="*/ 708824 h 988224"/>
                  <a:gd name="connsiteX6" fmla="*/ 829734 w 3060666"/>
                  <a:gd name="connsiteY6" fmla="*/ 505624 h 988224"/>
                  <a:gd name="connsiteX7" fmla="*/ 1684867 w 3060666"/>
                  <a:gd name="connsiteY7" fmla="*/ 658024 h 988224"/>
                  <a:gd name="connsiteX8" fmla="*/ 3014134 w 3060666"/>
                  <a:gd name="connsiteY8" fmla="*/ 505626 h 988224"/>
                  <a:gd name="connsiteX9" fmla="*/ 1862667 w 3060666"/>
                  <a:gd name="connsiteY9" fmla="*/ 82291 h 988224"/>
                  <a:gd name="connsiteX10" fmla="*/ 2286000 w 3060666"/>
                  <a:gd name="connsiteY10" fmla="*/ 945891 h 988224"/>
                  <a:gd name="connsiteX11" fmla="*/ 2325901 w 3060666"/>
                  <a:gd name="connsiteY11" fmla="*/ 2013 h 988224"/>
                  <a:gd name="connsiteX12" fmla="*/ 2650067 w 3060666"/>
                  <a:gd name="connsiteY12" fmla="*/ 988224 h 988224"/>
                  <a:gd name="connsiteX13" fmla="*/ 3047999 w 3060666"/>
                  <a:gd name="connsiteY13" fmla="*/ 734225 h 988224"/>
                  <a:gd name="connsiteX0" fmla="*/ 0 w 3014743"/>
                  <a:gd name="connsiteY0" fmla="*/ 658024 h 988224"/>
                  <a:gd name="connsiteX1" fmla="*/ 558800 w 3014743"/>
                  <a:gd name="connsiteY1" fmla="*/ 632624 h 988224"/>
                  <a:gd name="connsiteX2" fmla="*/ 304800 w 3014743"/>
                  <a:gd name="connsiteY2" fmla="*/ 505624 h 988224"/>
                  <a:gd name="connsiteX3" fmla="*/ 601134 w 3014743"/>
                  <a:gd name="connsiteY3" fmla="*/ 725758 h 988224"/>
                  <a:gd name="connsiteX4" fmla="*/ 1100667 w 3014743"/>
                  <a:gd name="connsiteY4" fmla="*/ 573358 h 988224"/>
                  <a:gd name="connsiteX5" fmla="*/ 1032934 w 3014743"/>
                  <a:gd name="connsiteY5" fmla="*/ 708824 h 988224"/>
                  <a:gd name="connsiteX6" fmla="*/ 829734 w 3014743"/>
                  <a:gd name="connsiteY6" fmla="*/ 505624 h 988224"/>
                  <a:gd name="connsiteX7" fmla="*/ 1684867 w 3014743"/>
                  <a:gd name="connsiteY7" fmla="*/ 658024 h 988224"/>
                  <a:gd name="connsiteX8" fmla="*/ 3014134 w 3014743"/>
                  <a:gd name="connsiteY8" fmla="*/ 505626 h 988224"/>
                  <a:gd name="connsiteX9" fmla="*/ 1862667 w 3014743"/>
                  <a:gd name="connsiteY9" fmla="*/ 82291 h 988224"/>
                  <a:gd name="connsiteX10" fmla="*/ 2286000 w 3014743"/>
                  <a:gd name="connsiteY10" fmla="*/ 945891 h 988224"/>
                  <a:gd name="connsiteX11" fmla="*/ 2325901 w 3014743"/>
                  <a:gd name="connsiteY11" fmla="*/ 2013 h 988224"/>
                  <a:gd name="connsiteX12" fmla="*/ 2650067 w 3014743"/>
                  <a:gd name="connsiteY12" fmla="*/ 988224 h 988224"/>
                  <a:gd name="connsiteX13" fmla="*/ 2768599 w 3014743"/>
                  <a:gd name="connsiteY13" fmla="*/ 759625 h 988224"/>
                  <a:gd name="connsiteX0" fmla="*/ 0 w 2816912"/>
                  <a:gd name="connsiteY0" fmla="*/ 658024 h 988224"/>
                  <a:gd name="connsiteX1" fmla="*/ 558800 w 2816912"/>
                  <a:gd name="connsiteY1" fmla="*/ 632624 h 988224"/>
                  <a:gd name="connsiteX2" fmla="*/ 304800 w 2816912"/>
                  <a:gd name="connsiteY2" fmla="*/ 505624 h 988224"/>
                  <a:gd name="connsiteX3" fmla="*/ 601134 w 2816912"/>
                  <a:gd name="connsiteY3" fmla="*/ 725758 h 988224"/>
                  <a:gd name="connsiteX4" fmla="*/ 1100667 w 2816912"/>
                  <a:gd name="connsiteY4" fmla="*/ 573358 h 988224"/>
                  <a:gd name="connsiteX5" fmla="*/ 1032934 w 2816912"/>
                  <a:gd name="connsiteY5" fmla="*/ 708824 h 988224"/>
                  <a:gd name="connsiteX6" fmla="*/ 829734 w 2816912"/>
                  <a:gd name="connsiteY6" fmla="*/ 505624 h 988224"/>
                  <a:gd name="connsiteX7" fmla="*/ 1684867 w 2816912"/>
                  <a:gd name="connsiteY7" fmla="*/ 658024 h 988224"/>
                  <a:gd name="connsiteX8" fmla="*/ 2794000 w 2816912"/>
                  <a:gd name="connsiteY8" fmla="*/ 336292 h 988224"/>
                  <a:gd name="connsiteX9" fmla="*/ 1862667 w 2816912"/>
                  <a:gd name="connsiteY9" fmla="*/ 82291 h 988224"/>
                  <a:gd name="connsiteX10" fmla="*/ 2286000 w 2816912"/>
                  <a:gd name="connsiteY10" fmla="*/ 945891 h 988224"/>
                  <a:gd name="connsiteX11" fmla="*/ 2325901 w 2816912"/>
                  <a:gd name="connsiteY11" fmla="*/ 2013 h 988224"/>
                  <a:gd name="connsiteX12" fmla="*/ 2650067 w 2816912"/>
                  <a:gd name="connsiteY12" fmla="*/ 988224 h 988224"/>
                  <a:gd name="connsiteX13" fmla="*/ 2768599 w 2816912"/>
                  <a:gd name="connsiteY13" fmla="*/ 759625 h 988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816912" h="988224">
                    <a:moveTo>
                      <a:pt x="0" y="658024"/>
                    </a:moveTo>
                    <a:cubicBezTo>
                      <a:pt x="254000" y="658024"/>
                      <a:pt x="508000" y="658024"/>
                      <a:pt x="558800" y="632624"/>
                    </a:cubicBezTo>
                    <a:cubicBezTo>
                      <a:pt x="609600" y="607224"/>
                      <a:pt x="297744" y="490102"/>
                      <a:pt x="304800" y="505624"/>
                    </a:cubicBezTo>
                    <a:cubicBezTo>
                      <a:pt x="311856" y="521146"/>
                      <a:pt x="468490" y="714469"/>
                      <a:pt x="601134" y="725758"/>
                    </a:cubicBezTo>
                    <a:cubicBezTo>
                      <a:pt x="733779" y="737047"/>
                      <a:pt x="1028700" y="576180"/>
                      <a:pt x="1100667" y="573358"/>
                    </a:cubicBezTo>
                    <a:cubicBezTo>
                      <a:pt x="1172634" y="570536"/>
                      <a:pt x="1078090" y="720113"/>
                      <a:pt x="1032934" y="708824"/>
                    </a:cubicBezTo>
                    <a:cubicBezTo>
                      <a:pt x="987779" y="697535"/>
                      <a:pt x="721079" y="514091"/>
                      <a:pt x="829734" y="505624"/>
                    </a:cubicBezTo>
                    <a:cubicBezTo>
                      <a:pt x="938389" y="497157"/>
                      <a:pt x="1357489" y="686246"/>
                      <a:pt x="1684867" y="658024"/>
                    </a:cubicBezTo>
                    <a:cubicBezTo>
                      <a:pt x="2012245" y="629802"/>
                      <a:pt x="2764367" y="432248"/>
                      <a:pt x="2794000" y="336292"/>
                    </a:cubicBezTo>
                    <a:cubicBezTo>
                      <a:pt x="2823633" y="240337"/>
                      <a:pt x="1947334" y="-19309"/>
                      <a:pt x="1862667" y="82291"/>
                    </a:cubicBezTo>
                    <a:cubicBezTo>
                      <a:pt x="1778000" y="183891"/>
                      <a:pt x="2208794" y="959271"/>
                      <a:pt x="2286000" y="945891"/>
                    </a:cubicBezTo>
                    <a:cubicBezTo>
                      <a:pt x="2363206" y="932511"/>
                      <a:pt x="2133990" y="55635"/>
                      <a:pt x="2325901" y="2013"/>
                    </a:cubicBezTo>
                    <a:cubicBezTo>
                      <a:pt x="2517812" y="-51609"/>
                      <a:pt x="2570640" y="983311"/>
                      <a:pt x="2650067" y="988224"/>
                    </a:cubicBezTo>
                    <a:cubicBezTo>
                      <a:pt x="2850445" y="960002"/>
                      <a:pt x="2843388" y="669314"/>
                      <a:pt x="2768599" y="759625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A1DA7A27-BC83-423B-A0AF-27CE835CCF15}"/>
                  </a:ext>
                </a:extLst>
              </p:cNvPr>
              <p:cNvSpPr/>
              <p:nvPr/>
            </p:nvSpPr>
            <p:spPr>
              <a:xfrm>
                <a:off x="1646470" y="4876382"/>
                <a:ext cx="2825028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061F1ADF-C3B4-4170-88A9-3B2D15A35F83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31C05F25-F6DE-4A5F-B6C3-2F801EB8FC3E}"/>
                </a:ext>
              </a:extLst>
            </p:cNvPr>
            <p:cNvSpPr/>
            <p:nvPr/>
          </p:nvSpPr>
          <p:spPr>
            <a:xfrm rot="5400000">
              <a:off x="3993508" y="109886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65C895F8-15A3-4D90-A805-DC9A9A629135}"/>
                </a:ext>
              </a:extLst>
            </p:cNvPr>
            <p:cNvSpPr/>
            <p:nvPr/>
          </p:nvSpPr>
          <p:spPr>
            <a:xfrm rot="5400000">
              <a:off x="3966577" y="1968411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C05EACF9-80E5-4F54-A68C-B0986798DB26}"/>
                </a:ext>
              </a:extLst>
            </p:cNvPr>
            <p:cNvSpPr/>
            <p:nvPr/>
          </p:nvSpPr>
          <p:spPr>
            <a:xfrm rot="5400000">
              <a:off x="3966577" y="2871593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F110586F-1C59-4FF4-B844-14DEA3E5057D}"/>
                </a:ext>
              </a:extLst>
            </p:cNvPr>
            <p:cNvSpPr/>
            <p:nvPr/>
          </p:nvSpPr>
          <p:spPr>
            <a:xfrm rot="5400000">
              <a:off x="3589394" y="2473861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7DDE509-6A17-4C00-8F91-F8A8124D527E}"/>
                </a:ext>
              </a:extLst>
            </p:cNvPr>
            <p:cNvSpPr/>
            <p:nvPr/>
          </p:nvSpPr>
          <p:spPr>
            <a:xfrm rot="5400000">
              <a:off x="3556041" y="3384229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C3904EC7-2602-44BB-85A2-F88D48D62D4E}"/>
                </a:ext>
              </a:extLst>
            </p:cNvPr>
            <p:cNvSpPr/>
            <p:nvPr/>
          </p:nvSpPr>
          <p:spPr>
            <a:xfrm rot="5400000">
              <a:off x="3611952" y="1609526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35309E35-5599-4E0C-BBCB-21C34D542AB1}"/>
                </a:ext>
              </a:extLst>
            </p:cNvPr>
            <p:cNvSpPr/>
            <p:nvPr/>
          </p:nvSpPr>
          <p:spPr>
            <a:xfrm>
              <a:off x="3467040" y="1781073"/>
              <a:ext cx="2811936" cy="1219398"/>
            </a:xfrm>
            <a:custGeom>
              <a:avLst/>
              <a:gdLst>
                <a:gd name="connsiteX0" fmla="*/ 0 w 3566247"/>
                <a:gd name="connsiteY0" fmla="*/ 268772 h 559682"/>
                <a:gd name="connsiteX1" fmla="*/ 558800 w 3566247"/>
                <a:gd name="connsiteY1" fmla="*/ 243372 h 559682"/>
                <a:gd name="connsiteX2" fmla="*/ 304800 w 3566247"/>
                <a:gd name="connsiteY2" fmla="*/ 116372 h 559682"/>
                <a:gd name="connsiteX3" fmla="*/ 601134 w 3566247"/>
                <a:gd name="connsiteY3" fmla="*/ 336506 h 559682"/>
                <a:gd name="connsiteX4" fmla="*/ 1100667 w 3566247"/>
                <a:gd name="connsiteY4" fmla="*/ 184106 h 559682"/>
                <a:gd name="connsiteX5" fmla="*/ 1032934 w 3566247"/>
                <a:gd name="connsiteY5" fmla="*/ 319572 h 559682"/>
                <a:gd name="connsiteX6" fmla="*/ 829734 w 3566247"/>
                <a:gd name="connsiteY6" fmla="*/ 116372 h 559682"/>
                <a:gd name="connsiteX7" fmla="*/ 1490134 w 3566247"/>
                <a:gd name="connsiteY7" fmla="*/ 294172 h 559682"/>
                <a:gd name="connsiteX8" fmla="*/ 2912534 w 3566247"/>
                <a:gd name="connsiteY8" fmla="*/ 260306 h 559682"/>
                <a:gd name="connsiteX9" fmla="*/ 2133600 w 3566247"/>
                <a:gd name="connsiteY9" fmla="*/ 6306 h 559682"/>
                <a:gd name="connsiteX10" fmla="*/ 2286000 w 3566247"/>
                <a:gd name="connsiteY10" fmla="*/ 556639 h 559682"/>
                <a:gd name="connsiteX11" fmla="*/ 3437467 w 3566247"/>
                <a:gd name="connsiteY11" fmla="*/ 234906 h 559682"/>
                <a:gd name="connsiteX12" fmla="*/ 3488267 w 3566247"/>
                <a:gd name="connsiteY12" fmla="*/ 387306 h 559682"/>
                <a:gd name="connsiteX0" fmla="*/ 0 w 3566247"/>
                <a:gd name="connsiteY0" fmla="*/ 277829 h 779276"/>
                <a:gd name="connsiteX1" fmla="*/ 558800 w 3566247"/>
                <a:gd name="connsiteY1" fmla="*/ 252429 h 779276"/>
                <a:gd name="connsiteX2" fmla="*/ 304800 w 3566247"/>
                <a:gd name="connsiteY2" fmla="*/ 125429 h 779276"/>
                <a:gd name="connsiteX3" fmla="*/ 601134 w 3566247"/>
                <a:gd name="connsiteY3" fmla="*/ 345563 h 779276"/>
                <a:gd name="connsiteX4" fmla="*/ 1100667 w 3566247"/>
                <a:gd name="connsiteY4" fmla="*/ 193163 h 779276"/>
                <a:gd name="connsiteX5" fmla="*/ 1032934 w 3566247"/>
                <a:gd name="connsiteY5" fmla="*/ 328629 h 779276"/>
                <a:gd name="connsiteX6" fmla="*/ 829734 w 3566247"/>
                <a:gd name="connsiteY6" fmla="*/ 125429 h 779276"/>
                <a:gd name="connsiteX7" fmla="*/ 1490134 w 3566247"/>
                <a:gd name="connsiteY7" fmla="*/ 303229 h 779276"/>
                <a:gd name="connsiteX8" fmla="*/ 2912534 w 3566247"/>
                <a:gd name="connsiteY8" fmla="*/ 269363 h 779276"/>
                <a:gd name="connsiteX9" fmla="*/ 2133600 w 3566247"/>
                <a:gd name="connsiteY9" fmla="*/ 15363 h 779276"/>
                <a:gd name="connsiteX10" fmla="*/ 2387600 w 3566247"/>
                <a:gd name="connsiteY10" fmla="*/ 777363 h 779276"/>
                <a:gd name="connsiteX11" fmla="*/ 3437467 w 3566247"/>
                <a:gd name="connsiteY11" fmla="*/ 243963 h 779276"/>
                <a:gd name="connsiteX12" fmla="*/ 3488267 w 3566247"/>
                <a:gd name="connsiteY12" fmla="*/ 396363 h 779276"/>
                <a:gd name="connsiteX0" fmla="*/ 0 w 3566247"/>
                <a:gd name="connsiteY0" fmla="*/ 273748 h 775195"/>
                <a:gd name="connsiteX1" fmla="*/ 558800 w 3566247"/>
                <a:gd name="connsiteY1" fmla="*/ 248348 h 775195"/>
                <a:gd name="connsiteX2" fmla="*/ 304800 w 3566247"/>
                <a:gd name="connsiteY2" fmla="*/ 121348 h 775195"/>
                <a:gd name="connsiteX3" fmla="*/ 601134 w 3566247"/>
                <a:gd name="connsiteY3" fmla="*/ 341482 h 775195"/>
                <a:gd name="connsiteX4" fmla="*/ 1100667 w 3566247"/>
                <a:gd name="connsiteY4" fmla="*/ 189082 h 775195"/>
                <a:gd name="connsiteX5" fmla="*/ 1032934 w 3566247"/>
                <a:gd name="connsiteY5" fmla="*/ 324548 h 775195"/>
                <a:gd name="connsiteX6" fmla="*/ 829734 w 3566247"/>
                <a:gd name="connsiteY6" fmla="*/ 121348 h 775195"/>
                <a:gd name="connsiteX7" fmla="*/ 1490134 w 3566247"/>
                <a:gd name="connsiteY7" fmla="*/ 299148 h 775195"/>
                <a:gd name="connsiteX8" fmla="*/ 2616200 w 3566247"/>
                <a:gd name="connsiteY8" fmla="*/ 316082 h 775195"/>
                <a:gd name="connsiteX9" fmla="*/ 2133600 w 3566247"/>
                <a:gd name="connsiteY9" fmla="*/ 11282 h 775195"/>
                <a:gd name="connsiteX10" fmla="*/ 2387600 w 3566247"/>
                <a:gd name="connsiteY10" fmla="*/ 773282 h 775195"/>
                <a:gd name="connsiteX11" fmla="*/ 3437467 w 3566247"/>
                <a:gd name="connsiteY11" fmla="*/ 239882 h 775195"/>
                <a:gd name="connsiteX12" fmla="*/ 3488267 w 3566247"/>
                <a:gd name="connsiteY12" fmla="*/ 392282 h 775195"/>
                <a:gd name="connsiteX0" fmla="*/ 0 w 3566247"/>
                <a:gd name="connsiteY0" fmla="*/ 574068 h 1082660"/>
                <a:gd name="connsiteX1" fmla="*/ 558800 w 3566247"/>
                <a:gd name="connsiteY1" fmla="*/ 548668 h 1082660"/>
                <a:gd name="connsiteX2" fmla="*/ 304800 w 3566247"/>
                <a:gd name="connsiteY2" fmla="*/ 421668 h 1082660"/>
                <a:gd name="connsiteX3" fmla="*/ 601134 w 3566247"/>
                <a:gd name="connsiteY3" fmla="*/ 641802 h 1082660"/>
                <a:gd name="connsiteX4" fmla="*/ 1100667 w 3566247"/>
                <a:gd name="connsiteY4" fmla="*/ 489402 h 1082660"/>
                <a:gd name="connsiteX5" fmla="*/ 1032934 w 3566247"/>
                <a:gd name="connsiteY5" fmla="*/ 624868 h 1082660"/>
                <a:gd name="connsiteX6" fmla="*/ 829734 w 3566247"/>
                <a:gd name="connsiteY6" fmla="*/ 421668 h 1082660"/>
                <a:gd name="connsiteX7" fmla="*/ 1490134 w 3566247"/>
                <a:gd name="connsiteY7" fmla="*/ 599468 h 1082660"/>
                <a:gd name="connsiteX8" fmla="*/ 2616200 w 3566247"/>
                <a:gd name="connsiteY8" fmla="*/ 616402 h 1082660"/>
                <a:gd name="connsiteX9" fmla="*/ 1989666 w 3566247"/>
                <a:gd name="connsiteY9" fmla="*/ 6802 h 1082660"/>
                <a:gd name="connsiteX10" fmla="*/ 2387600 w 3566247"/>
                <a:gd name="connsiteY10" fmla="*/ 1073602 h 1082660"/>
                <a:gd name="connsiteX11" fmla="*/ 3437467 w 3566247"/>
                <a:gd name="connsiteY11" fmla="*/ 540202 h 1082660"/>
                <a:gd name="connsiteX12" fmla="*/ 3488267 w 3566247"/>
                <a:gd name="connsiteY12" fmla="*/ 692602 h 1082660"/>
                <a:gd name="connsiteX0" fmla="*/ 0 w 3566247"/>
                <a:gd name="connsiteY0" fmla="*/ 567266 h 1075858"/>
                <a:gd name="connsiteX1" fmla="*/ 558800 w 3566247"/>
                <a:gd name="connsiteY1" fmla="*/ 541866 h 1075858"/>
                <a:gd name="connsiteX2" fmla="*/ 304800 w 3566247"/>
                <a:gd name="connsiteY2" fmla="*/ 414866 h 1075858"/>
                <a:gd name="connsiteX3" fmla="*/ 601134 w 3566247"/>
                <a:gd name="connsiteY3" fmla="*/ 635000 h 1075858"/>
                <a:gd name="connsiteX4" fmla="*/ 1100667 w 3566247"/>
                <a:gd name="connsiteY4" fmla="*/ 482600 h 1075858"/>
                <a:gd name="connsiteX5" fmla="*/ 1032934 w 3566247"/>
                <a:gd name="connsiteY5" fmla="*/ 618066 h 1075858"/>
                <a:gd name="connsiteX6" fmla="*/ 829734 w 3566247"/>
                <a:gd name="connsiteY6" fmla="*/ 414866 h 1075858"/>
                <a:gd name="connsiteX7" fmla="*/ 1490134 w 3566247"/>
                <a:gd name="connsiteY7" fmla="*/ 592666 h 1075858"/>
                <a:gd name="connsiteX8" fmla="*/ 2616200 w 3566247"/>
                <a:gd name="connsiteY8" fmla="*/ 609600 h 1075858"/>
                <a:gd name="connsiteX9" fmla="*/ 1989666 w 3566247"/>
                <a:gd name="connsiteY9" fmla="*/ 0 h 1075858"/>
                <a:gd name="connsiteX10" fmla="*/ 2387600 w 3566247"/>
                <a:gd name="connsiteY10" fmla="*/ 1066800 h 1075858"/>
                <a:gd name="connsiteX11" fmla="*/ 3437467 w 3566247"/>
                <a:gd name="connsiteY11" fmla="*/ 533400 h 1075858"/>
                <a:gd name="connsiteX12" fmla="*/ 3488267 w 3566247"/>
                <a:gd name="connsiteY12" fmla="*/ 685800 h 1075858"/>
                <a:gd name="connsiteX0" fmla="*/ 0 w 3566247"/>
                <a:gd name="connsiteY0" fmla="*/ 567266 h 1086450"/>
                <a:gd name="connsiteX1" fmla="*/ 558800 w 3566247"/>
                <a:gd name="connsiteY1" fmla="*/ 541866 h 1086450"/>
                <a:gd name="connsiteX2" fmla="*/ 304800 w 3566247"/>
                <a:gd name="connsiteY2" fmla="*/ 414866 h 1086450"/>
                <a:gd name="connsiteX3" fmla="*/ 601134 w 3566247"/>
                <a:gd name="connsiteY3" fmla="*/ 635000 h 1086450"/>
                <a:gd name="connsiteX4" fmla="*/ 1100667 w 3566247"/>
                <a:gd name="connsiteY4" fmla="*/ 482600 h 1086450"/>
                <a:gd name="connsiteX5" fmla="*/ 1032934 w 3566247"/>
                <a:gd name="connsiteY5" fmla="*/ 618066 h 1086450"/>
                <a:gd name="connsiteX6" fmla="*/ 829734 w 3566247"/>
                <a:gd name="connsiteY6" fmla="*/ 414866 h 1086450"/>
                <a:gd name="connsiteX7" fmla="*/ 1490134 w 3566247"/>
                <a:gd name="connsiteY7" fmla="*/ 592666 h 1086450"/>
                <a:gd name="connsiteX8" fmla="*/ 2616200 w 3566247"/>
                <a:gd name="connsiteY8" fmla="*/ 609600 h 1086450"/>
                <a:gd name="connsiteX9" fmla="*/ 1989666 w 3566247"/>
                <a:gd name="connsiteY9" fmla="*/ 0 h 1086450"/>
                <a:gd name="connsiteX10" fmla="*/ 2387600 w 3566247"/>
                <a:gd name="connsiteY10" fmla="*/ 1066800 h 1086450"/>
                <a:gd name="connsiteX11" fmla="*/ 3437467 w 3566247"/>
                <a:gd name="connsiteY11" fmla="*/ 533400 h 1086450"/>
                <a:gd name="connsiteX12" fmla="*/ 3488267 w 3566247"/>
                <a:gd name="connsiteY12" fmla="*/ 685800 h 1086450"/>
                <a:gd name="connsiteX0" fmla="*/ 0 w 3492837"/>
                <a:gd name="connsiteY0" fmla="*/ 567266 h 1067853"/>
                <a:gd name="connsiteX1" fmla="*/ 558800 w 3492837"/>
                <a:gd name="connsiteY1" fmla="*/ 541866 h 1067853"/>
                <a:gd name="connsiteX2" fmla="*/ 304800 w 3492837"/>
                <a:gd name="connsiteY2" fmla="*/ 414866 h 1067853"/>
                <a:gd name="connsiteX3" fmla="*/ 601134 w 3492837"/>
                <a:gd name="connsiteY3" fmla="*/ 635000 h 1067853"/>
                <a:gd name="connsiteX4" fmla="*/ 1100667 w 3492837"/>
                <a:gd name="connsiteY4" fmla="*/ 482600 h 1067853"/>
                <a:gd name="connsiteX5" fmla="*/ 1032934 w 3492837"/>
                <a:gd name="connsiteY5" fmla="*/ 618066 h 1067853"/>
                <a:gd name="connsiteX6" fmla="*/ 829734 w 3492837"/>
                <a:gd name="connsiteY6" fmla="*/ 414866 h 1067853"/>
                <a:gd name="connsiteX7" fmla="*/ 1490134 w 3492837"/>
                <a:gd name="connsiteY7" fmla="*/ 592666 h 1067853"/>
                <a:gd name="connsiteX8" fmla="*/ 2616200 w 3492837"/>
                <a:gd name="connsiteY8" fmla="*/ 609600 h 1067853"/>
                <a:gd name="connsiteX9" fmla="*/ 1989666 w 3492837"/>
                <a:gd name="connsiteY9" fmla="*/ 0 h 1067853"/>
                <a:gd name="connsiteX10" fmla="*/ 2387600 w 3492837"/>
                <a:gd name="connsiteY10" fmla="*/ 1066800 h 1067853"/>
                <a:gd name="connsiteX11" fmla="*/ 2497667 w 3492837"/>
                <a:gd name="connsiteY11" fmla="*/ 211666 h 1067853"/>
                <a:gd name="connsiteX12" fmla="*/ 3488267 w 3492837"/>
                <a:gd name="connsiteY12" fmla="*/ 685800 h 1067853"/>
                <a:gd name="connsiteX0" fmla="*/ 0 w 3015226"/>
                <a:gd name="connsiteY0" fmla="*/ 567266 h 1134533"/>
                <a:gd name="connsiteX1" fmla="*/ 558800 w 3015226"/>
                <a:gd name="connsiteY1" fmla="*/ 541866 h 1134533"/>
                <a:gd name="connsiteX2" fmla="*/ 304800 w 3015226"/>
                <a:gd name="connsiteY2" fmla="*/ 414866 h 1134533"/>
                <a:gd name="connsiteX3" fmla="*/ 601134 w 3015226"/>
                <a:gd name="connsiteY3" fmla="*/ 635000 h 1134533"/>
                <a:gd name="connsiteX4" fmla="*/ 1100667 w 3015226"/>
                <a:gd name="connsiteY4" fmla="*/ 482600 h 1134533"/>
                <a:gd name="connsiteX5" fmla="*/ 1032934 w 3015226"/>
                <a:gd name="connsiteY5" fmla="*/ 618066 h 1134533"/>
                <a:gd name="connsiteX6" fmla="*/ 829734 w 3015226"/>
                <a:gd name="connsiteY6" fmla="*/ 414866 h 1134533"/>
                <a:gd name="connsiteX7" fmla="*/ 1490134 w 3015226"/>
                <a:gd name="connsiteY7" fmla="*/ 592666 h 1134533"/>
                <a:gd name="connsiteX8" fmla="*/ 2616200 w 3015226"/>
                <a:gd name="connsiteY8" fmla="*/ 609600 h 1134533"/>
                <a:gd name="connsiteX9" fmla="*/ 1989666 w 3015226"/>
                <a:gd name="connsiteY9" fmla="*/ 0 h 1134533"/>
                <a:gd name="connsiteX10" fmla="*/ 2387600 w 3015226"/>
                <a:gd name="connsiteY10" fmla="*/ 1066800 h 1134533"/>
                <a:gd name="connsiteX11" fmla="*/ 2497667 w 3015226"/>
                <a:gd name="connsiteY11" fmla="*/ 211666 h 1134533"/>
                <a:gd name="connsiteX12" fmla="*/ 3005667 w 3015226"/>
                <a:gd name="connsiteY12" fmla="*/ 1134533 h 1134533"/>
                <a:gd name="connsiteX0" fmla="*/ 0 w 3015226"/>
                <a:gd name="connsiteY0" fmla="*/ 572352 h 1139619"/>
                <a:gd name="connsiteX1" fmla="*/ 558800 w 3015226"/>
                <a:gd name="connsiteY1" fmla="*/ 546952 h 1139619"/>
                <a:gd name="connsiteX2" fmla="*/ 304800 w 3015226"/>
                <a:gd name="connsiteY2" fmla="*/ 419952 h 1139619"/>
                <a:gd name="connsiteX3" fmla="*/ 601134 w 3015226"/>
                <a:gd name="connsiteY3" fmla="*/ 640086 h 1139619"/>
                <a:gd name="connsiteX4" fmla="*/ 1100667 w 3015226"/>
                <a:gd name="connsiteY4" fmla="*/ 487686 h 1139619"/>
                <a:gd name="connsiteX5" fmla="*/ 1032934 w 3015226"/>
                <a:gd name="connsiteY5" fmla="*/ 623152 h 1139619"/>
                <a:gd name="connsiteX6" fmla="*/ 829734 w 3015226"/>
                <a:gd name="connsiteY6" fmla="*/ 419952 h 1139619"/>
                <a:gd name="connsiteX7" fmla="*/ 1490134 w 3015226"/>
                <a:gd name="connsiteY7" fmla="*/ 597752 h 1139619"/>
                <a:gd name="connsiteX8" fmla="*/ 2912534 w 3015226"/>
                <a:gd name="connsiteY8" fmla="*/ 665486 h 1139619"/>
                <a:gd name="connsiteX9" fmla="*/ 1989666 w 3015226"/>
                <a:gd name="connsiteY9" fmla="*/ 5086 h 1139619"/>
                <a:gd name="connsiteX10" fmla="*/ 2387600 w 3015226"/>
                <a:gd name="connsiteY10" fmla="*/ 1071886 h 1139619"/>
                <a:gd name="connsiteX11" fmla="*/ 2497667 w 3015226"/>
                <a:gd name="connsiteY11" fmla="*/ 216752 h 1139619"/>
                <a:gd name="connsiteX12" fmla="*/ 3005667 w 3015226"/>
                <a:gd name="connsiteY12" fmla="*/ 1139619 h 1139619"/>
                <a:gd name="connsiteX0" fmla="*/ 0 w 3015226"/>
                <a:gd name="connsiteY0" fmla="*/ 572548 h 1139815"/>
                <a:gd name="connsiteX1" fmla="*/ 558800 w 3015226"/>
                <a:gd name="connsiteY1" fmla="*/ 547148 h 1139815"/>
                <a:gd name="connsiteX2" fmla="*/ 304800 w 3015226"/>
                <a:gd name="connsiteY2" fmla="*/ 420148 h 1139815"/>
                <a:gd name="connsiteX3" fmla="*/ 601134 w 3015226"/>
                <a:gd name="connsiteY3" fmla="*/ 640282 h 1139815"/>
                <a:gd name="connsiteX4" fmla="*/ 1100667 w 3015226"/>
                <a:gd name="connsiteY4" fmla="*/ 487882 h 1139815"/>
                <a:gd name="connsiteX5" fmla="*/ 1032934 w 3015226"/>
                <a:gd name="connsiteY5" fmla="*/ 623348 h 1139815"/>
                <a:gd name="connsiteX6" fmla="*/ 829734 w 3015226"/>
                <a:gd name="connsiteY6" fmla="*/ 420148 h 1139815"/>
                <a:gd name="connsiteX7" fmla="*/ 1490134 w 3015226"/>
                <a:gd name="connsiteY7" fmla="*/ 597948 h 1139815"/>
                <a:gd name="connsiteX8" fmla="*/ 2912534 w 3015226"/>
                <a:gd name="connsiteY8" fmla="*/ 665682 h 1139815"/>
                <a:gd name="connsiteX9" fmla="*/ 1989666 w 3015226"/>
                <a:gd name="connsiteY9" fmla="*/ 5282 h 1139815"/>
                <a:gd name="connsiteX10" fmla="*/ 1947334 w 3015226"/>
                <a:gd name="connsiteY10" fmla="*/ 1080549 h 1139815"/>
                <a:gd name="connsiteX11" fmla="*/ 2497667 w 3015226"/>
                <a:gd name="connsiteY11" fmla="*/ 216948 h 1139815"/>
                <a:gd name="connsiteX12" fmla="*/ 3005667 w 3015226"/>
                <a:gd name="connsiteY12" fmla="*/ 1139815 h 1139815"/>
                <a:gd name="connsiteX0" fmla="*/ 0 w 3015226"/>
                <a:gd name="connsiteY0" fmla="*/ 569987 h 1137254"/>
                <a:gd name="connsiteX1" fmla="*/ 558800 w 3015226"/>
                <a:gd name="connsiteY1" fmla="*/ 544587 h 1137254"/>
                <a:gd name="connsiteX2" fmla="*/ 304800 w 3015226"/>
                <a:gd name="connsiteY2" fmla="*/ 417587 h 1137254"/>
                <a:gd name="connsiteX3" fmla="*/ 601134 w 3015226"/>
                <a:gd name="connsiteY3" fmla="*/ 637721 h 1137254"/>
                <a:gd name="connsiteX4" fmla="*/ 1100667 w 3015226"/>
                <a:gd name="connsiteY4" fmla="*/ 485321 h 1137254"/>
                <a:gd name="connsiteX5" fmla="*/ 1032934 w 3015226"/>
                <a:gd name="connsiteY5" fmla="*/ 620787 h 1137254"/>
                <a:gd name="connsiteX6" fmla="*/ 829734 w 3015226"/>
                <a:gd name="connsiteY6" fmla="*/ 417587 h 1137254"/>
                <a:gd name="connsiteX7" fmla="*/ 1490134 w 3015226"/>
                <a:gd name="connsiteY7" fmla="*/ 595387 h 1137254"/>
                <a:gd name="connsiteX8" fmla="*/ 2506134 w 3015226"/>
                <a:gd name="connsiteY8" fmla="*/ 764721 h 1137254"/>
                <a:gd name="connsiteX9" fmla="*/ 1989666 w 3015226"/>
                <a:gd name="connsiteY9" fmla="*/ 2721 h 1137254"/>
                <a:gd name="connsiteX10" fmla="*/ 1947334 w 3015226"/>
                <a:gd name="connsiteY10" fmla="*/ 1077988 h 1137254"/>
                <a:gd name="connsiteX11" fmla="*/ 2497667 w 3015226"/>
                <a:gd name="connsiteY11" fmla="*/ 214387 h 1137254"/>
                <a:gd name="connsiteX12" fmla="*/ 3005667 w 3015226"/>
                <a:gd name="connsiteY12" fmla="*/ 1137254 h 1137254"/>
                <a:gd name="connsiteX0" fmla="*/ 0 w 3015226"/>
                <a:gd name="connsiteY0" fmla="*/ 569987 h 1137254"/>
                <a:gd name="connsiteX1" fmla="*/ 558800 w 3015226"/>
                <a:gd name="connsiteY1" fmla="*/ 544587 h 1137254"/>
                <a:gd name="connsiteX2" fmla="*/ 304800 w 3015226"/>
                <a:gd name="connsiteY2" fmla="*/ 417587 h 1137254"/>
                <a:gd name="connsiteX3" fmla="*/ 601134 w 3015226"/>
                <a:gd name="connsiteY3" fmla="*/ 637721 h 1137254"/>
                <a:gd name="connsiteX4" fmla="*/ 1100667 w 3015226"/>
                <a:gd name="connsiteY4" fmla="*/ 485321 h 1137254"/>
                <a:gd name="connsiteX5" fmla="*/ 1032934 w 3015226"/>
                <a:gd name="connsiteY5" fmla="*/ 620787 h 1137254"/>
                <a:gd name="connsiteX6" fmla="*/ 829734 w 3015226"/>
                <a:gd name="connsiteY6" fmla="*/ 417587 h 1137254"/>
                <a:gd name="connsiteX7" fmla="*/ 1490134 w 3015226"/>
                <a:gd name="connsiteY7" fmla="*/ 595387 h 1137254"/>
                <a:gd name="connsiteX8" fmla="*/ 2506134 w 3015226"/>
                <a:gd name="connsiteY8" fmla="*/ 764721 h 1137254"/>
                <a:gd name="connsiteX9" fmla="*/ 1989666 w 3015226"/>
                <a:gd name="connsiteY9" fmla="*/ 2721 h 1137254"/>
                <a:gd name="connsiteX10" fmla="*/ 1947334 w 3015226"/>
                <a:gd name="connsiteY10" fmla="*/ 1077988 h 1137254"/>
                <a:gd name="connsiteX11" fmla="*/ 2497667 w 3015226"/>
                <a:gd name="connsiteY11" fmla="*/ 121253 h 1137254"/>
                <a:gd name="connsiteX12" fmla="*/ 3005667 w 3015226"/>
                <a:gd name="connsiteY12" fmla="*/ 1137254 h 1137254"/>
                <a:gd name="connsiteX0" fmla="*/ 0 w 2811936"/>
                <a:gd name="connsiteY0" fmla="*/ 569987 h 1221920"/>
                <a:gd name="connsiteX1" fmla="*/ 558800 w 2811936"/>
                <a:gd name="connsiteY1" fmla="*/ 544587 h 1221920"/>
                <a:gd name="connsiteX2" fmla="*/ 304800 w 2811936"/>
                <a:gd name="connsiteY2" fmla="*/ 417587 h 1221920"/>
                <a:gd name="connsiteX3" fmla="*/ 601134 w 2811936"/>
                <a:gd name="connsiteY3" fmla="*/ 637721 h 1221920"/>
                <a:gd name="connsiteX4" fmla="*/ 1100667 w 2811936"/>
                <a:gd name="connsiteY4" fmla="*/ 485321 h 1221920"/>
                <a:gd name="connsiteX5" fmla="*/ 1032934 w 2811936"/>
                <a:gd name="connsiteY5" fmla="*/ 620787 h 1221920"/>
                <a:gd name="connsiteX6" fmla="*/ 829734 w 2811936"/>
                <a:gd name="connsiteY6" fmla="*/ 417587 h 1221920"/>
                <a:gd name="connsiteX7" fmla="*/ 1490134 w 2811936"/>
                <a:gd name="connsiteY7" fmla="*/ 595387 h 1221920"/>
                <a:gd name="connsiteX8" fmla="*/ 2506134 w 2811936"/>
                <a:gd name="connsiteY8" fmla="*/ 764721 h 1221920"/>
                <a:gd name="connsiteX9" fmla="*/ 1989666 w 2811936"/>
                <a:gd name="connsiteY9" fmla="*/ 2721 h 1221920"/>
                <a:gd name="connsiteX10" fmla="*/ 1947334 w 2811936"/>
                <a:gd name="connsiteY10" fmla="*/ 1077988 h 1221920"/>
                <a:gd name="connsiteX11" fmla="*/ 2497667 w 2811936"/>
                <a:gd name="connsiteY11" fmla="*/ 121253 h 1221920"/>
                <a:gd name="connsiteX12" fmla="*/ 2794000 w 2811936"/>
                <a:gd name="connsiteY12" fmla="*/ 1221920 h 1221920"/>
                <a:gd name="connsiteX0" fmla="*/ 0 w 2811936"/>
                <a:gd name="connsiteY0" fmla="*/ 567465 h 1219398"/>
                <a:gd name="connsiteX1" fmla="*/ 558800 w 2811936"/>
                <a:gd name="connsiteY1" fmla="*/ 542065 h 1219398"/>
                <a:gd name="connsiteX2" fmla="*/ 304800 w 2811936"/>
                <a:gd name="connsiteY2" fmla="*/ 415065 h 1219398"/>
                <a:gd name="connsiteX3" fmla="*/ 601134 w 2811936"/>
                <a:gd name="connsiteY3" fmla="*/ 635199 h 1219398"/>
                <a:gd name="connsiteX4" fmla="*/ 1100667 w 2811936"/>
                <a:gd name="connsiteY4" fmla="*/ 482799 h 1219398"/>
                <a:gd name="connsiteX5" fmla="*/ 1032934 w 2811936"/>
                <a:gd name="connsiteY5" fmla="*/ 618265 h 1219398"/>
                <a:gd name="connsiteX6" fmla="*/ 829734 w 2811936"/>
                <a:gd name="connsiteY6" fmla="*/ 415065 h 1219398"/>
                <a:gd name="connsiteX7" fmla="*/ 1490134 w 2811936"/>
                <a:gd name="connsiteY7" fmla="*/ 592865 h 1219398"/>
                <a:gd name="connsiteX8" fmla="*/ 2641601 w 2811936"/>
                <a:gd name="connsiteY8" fmla="*/ 982332 h 1219398"/>
                <a:gd name="connsiteX9" fmla="*/ 1989666 w 2811936"/>
                <a:gd name="connsiteY9" fmla="*/ 199 h 1219398"/>
                <a:gd name="connsiteX10" fmla="*/ 1947334 w 2811936"/>
                <a:gd name="connsiteY10" fmla="*/ 1075466 h 1219398"/>
                <a:gd name="connsiteX11" fmla="*/ 2497667 w 2811936"/>
                <a:gd name="connsiteY11" fmla="*/ 118731 h 1219398"/>
                <a:gd name="connsiteX12" fmla="*/ 2794000 w 2811936"/>
                <a:gd name="connsiteY12" fmla="*/ 1219398 h 1219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11936" h="1219398">
                  <a:moveTo>
                    <a:pt x="0" y="567465"/>
                  </a:moveTo>
                  <a:cubicBezTo>
                    <a:pt x="254000" y="567465"/>
                    <a:pt x="508000" y="567465"/>
                    <a:pt x="558800" y="542065"/>
                  </a:cubicBezTo>
                  <a:cubicBezTo>
                    <a:pt x="609600" y="516665"/>
                    <a:pt x="297744" y="399543"/>
                    <a:pt x="304800" y="415065"/>
                  </a:cubicBezTo>
                  <a:cubicBezTo>
                    <a:pt x="311856" y="430587"/>
                    <a:pt x="468490" y="623910"/>
                    <a:pt x="601134" y="635199"/>
                  </a:cubicBezTo>
                  <a:cubicBezTo>
                    <a:pt x="733779" y="646488"/>
                    <a:pt x="1028700" y="485621"/>
                    <a:pt x="1100667" y="482799"/>
                  </a:cubicBezTo>
                  <a:cubicBezTo>
                    <a:pt x="1172634" y="479977"/>
                    <a:pt x="1078090" y="629554"/>
                    <a:pt x="1032934" y="618265"/>
                  </a:cubicBezTo>
                  <a:cubicBezTo>
                    <a:pt x="987779" y="606976"/>
                    <a:pt x="753534" y="419298"/>
                    <a:pt x="829734" y="415065"/>
                  </a:cubicBezTo>
                  <a:cubicBezTo>
                    <a:pt x="905934" y="410832"/>
                    <a:pt x="1188156" y="498321"/>
                    <a:pt x="1490134" y="592865"/>
                  </a:cubicBezTo>
                  <a:cubicBezTo>
                    <a:pt x="1792112" y="687409"/>
                    <a:pt x="2558346" y="1081110"/>
                    <a:pt x="2641601" y="982332"/>
                  </a:cubicBezTo>
                  <a:cubicBezTo>
                    <a:pt x="2724856" y="883554"/>
                    <a:pt x="2105377" y="-15323"/>
                    <a:pt x="1989666" y="199"/>
                  </a:cubicBezTo>
                  <a:cubicBezTo>
                    <a:pt x="1873955" y="15721"/>
                    <a:pt x="1862667" y="1055711"/>
                    <a:pt x="1947334" y="1075466"/>
                  </a:cubicBezTo>
                  <a:cubicBezTo>
                    <a:pt x="2032001" y="1095221"/>
                    <a:pt x="2297289" y="146953"/>
                    <a:pt x="2497667" y="118731"/>
                  </a:cubicBezTo>
                  <a:cubicBezTo>
                    <a:pt x="2698045" y="90509"/>
                    <a:pt x="2868789" y="1129087"/>
                    <a:pt x="2794000" y="1219398"/>
                  </a:cubicBezTo>
                </a:path>
              </a:pathLst>
            </a:custGeom>
            <a:noFill/>
            <a:ln w="88900" cap="rnd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2BED61CF-888E-495F-95D4-99E93AE06363}"/>
                </a:ext>
              </a:extLst>
            </p:cNvPr>
            <p:cNvSpPr/>
            <p:nvPr/>
          </p:nvSpPr>
          <p:spPr>
            <a:xfrm rot="5400000">
              <a:off x="3942852" y="254196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2771BBAC-9857-454F-B73C-0A3E2819A0E6}"/>
                </a:ext>
              </a:extLst>
            </p:cNvPr>
            <p:cNvSpPr/>
            <p:nvPr/>
          </p:nvSpPr>
          <p:spPr>
            <a:xfrm rot="5400000">
              <a:off x="2217162" y="2600301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54CE80A6-E0A3-4E88-9C17-3EB2DF8A24CD}"/>
                </a:ext>
              </a:extLst>
            </p:cNvPr>
            <p:cNvCxnSpPr>
              <a:cxnSpLocks/>
            </p:cNvCxnSpPr>
            <p:nvPr/>
          </p:nvCxnSpPr>
          <p:spPr>
            <a:xfrm>
              <a:off x="5791200" y="2942111"/>
              <a:ext cx="0" cy="340992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2654B5FE-BD2A-41DA-9D45-238E3531A4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91200" y="3530530"/>
              <a:ext cx="0" cy="360256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312106F7-3A39-4B4D-908F-CC90717C6362}"/>
              </a:ext>
            </a:extLst>
          </p:cNvPr>
          <p:cNvGrpSpPr/>
          <p:nvPr/>
        </p:nvGrpSpPr>
        <p:grpSpPr>
          <a:xfrm>
            <a:off x="5323831" y="1731923"/>
            <a:ext cx="3929427" cy="4968917"/>
            <a:chOff x="4131286" y="1562511"/>
            <a:chExt cx="3929427" cy="4968917"/>
          </a:xfrm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188FC462-D273-41DA-86B1-22A8F20C1D13}"/>
                </a:ext>
              </a:extLst>
            </p:cNvPr>
            <p:cNvSpPr/>
            <p:nvPr/>
          </p:nvSpPr>
          <p:spPr>
            <a:xfrm>
              <a:off x="4131287" y="1562511"/>
              <a:ext cx="3929426" cy="49689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51C914FF-985C-4267-B82F-9E26A52368B5}"/>
                </a:ext>
              </a:extLst>
            </p:cNvPr>
            <p:cNvSpPr/>
            <p:nvPr/>
          </p:nvSpPr>
          <p:spPr>
            <a:xfrm rot="5400000">
              <a:off x="4804529" y="354685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4A3BCE16-9CF2-4FD9-8BC2-0947DFBBE067}"/>
                </a:ext>
              </a:extLst>
            </p:cNvPr>
            <p:cNvSpPr/>
            <p:nvPr/>
          </p:nvSpPr>
          <p:spPr>
            <a:xfrm rot="5400000">
              <a:off x="4777598" y="441639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F0E104A4-AB0F-4E2B-A6E9-F1B1436388D6}"/>
                </a:ext>
              </a:extLst>
            </p:cNvPr>
            <p:cNvSpPr/>
            <p:nvPr/>
          </p:nvSpPr>
          <p:spPr>
            <a:xfrm rot="5400000">
              <a:off x="4777598" y="531957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62CCEC30-B5B4-48BB-9F1C-7715E258337F}"/>
                </a:ext>
              </a:extLst>
            </p:cNvPr>
            <p:cNvSpPr/>
            <p:nvPr/>
          </p:nvSpPr>
          <p:spPr>
            <a:xfrm rot="5400000">
              <a:off x="4400415" y="492184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86EB8FFC-14FD-42A9-A023-66A7DEE8D416}"/>
                </a:ext>
              </a:extLst>
            </p:cNvPr>
            <p:cNvSpPr/>
            <p:nvPr/>
          </p:nvSpPr>
          <p:spPr>
            <a:xfrm rot="5400000">
              <a:off x="4367062" y="583221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37295D04-9CFF-494B-87E7-B74A3F3186EA}"/>
                </a:ext>
              </a:extLst>
            </p:cNvPr>
            <p:cNvSpPr/>
            <p:nvPr/>
          </p:nvSpPr>
          <p:spPr>
            <a:xfrm rot="5400000">
              <a:off x="4422973" y="405751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A598D414-0870-4798-B76D-125066CC1970}"/>
                </a:ext>
              </a:extLst>
            </p:cNvPr>
            <p:cNvSpPr/>
            <p:nvPr/>
          </p:nvSpPr>
          <p:spPr>
            <a:xfrm>
              <a:off x="4264742" y="4807266"/>
              <a:ext cx="2301698" cy="1688327"/>
            </a:xfrm>
            <a:custGeom>
              <a:avLst/>
              <a:gdLst>
                <a:gd name="connsiteX0" fmla="*/ 0 w 3562311"/>
                <a:gd name="connsiteY0" fmla="*/ 254391 h 546892"/>
                <a:gd name="connsiteX1" fmla="*/ 352425 w 3562311"/>
                <a:gd name="connsiteY1" fmla="*/ 149616 h 546892"/>
                <a:gd name="connsiteX2" fmla="*/ 695325 w 3562311"/>
                <a:gd name="connsiteY2" fmla="*/ 330591 h 546892"/>
                <a:gd name="connsiteX3" fmla="*/ 838200 w 3562311"/>
                <a:gd name="connsiteY3" fmla="*/ 111516 h 546892"/>
                <a:gd name="connsiteX4" fmla="*/ 1543050 w 3562311"/>
                <a:gd name="connsiteY4" fmla="*/ 225816 h 546892"/>
                <a:gd name="connsiteX5" fmla="*/ 1866900 w 3562311"/>
                <a:gd name="connsiteY5" fmla="*/ 6741 h 546892"/>
                <a:gd name="connsiteX6" fmla="*/ 2047875 w 3562311"/>
                <a:gd name="connsiteY6" fmla="*/ 530616 h 546892"/>
                <a:gd name="connsiteX7" fmla="*/ 1724025 w 3562311"/>
                <a:gd name="connsiteY7" fmla="*/ 387741 h 546892"/>
                <a:gd name="connsiteX8" fmla="*/ 3333750 w 3562311"/>
                <a:gd name="connsiteY8" fmla="*/ 121041 h 546892"/>
                <a:gd name="connsiteX9" fmla="*/ 2800350 w 3562311"/>
                <a:gd name="connsiteY9" fmla="*/ 54366 h 546892"/>
                <a:gd name="connsiteX10" fmla="*/ 3552825 w 3562311"/>
                <a:gd name="connsiteY10" fmla="*/ 349641 h 546892"/>
                <a:gd name="connsiteX11" fmla="*/ 2162175 w 3562311"/>
                <a:gd name="connsiteY11" fmla="*/ 206766 h 546892"/>
                <a:gd name="connsiteX12" fmla="*/ 2695575 w 3562311"/>
                <a:gd name="connsiteY12" fmla="*/ 511566 h 546892"/>
                <a:gd name="connsiteX0" fmla="*/ 0 w 3559019"/>
                <a:gd name="connsiteY0" fmla="*/ 254391 h 546892"/>
                <a:gd name="connsiteX1" fmla="*/ 352425 w 3559019"/>
                <a:gd name="connsiteY1" fmla="*/ 149616 h 546892"/>
                <a:gd name="connsiteX2" fmla="*/ 695325 w 3559019"/>
                <a:gd name="connsiteY2" fmla="*/ 330591 h 546892"/>
                <a:gd name="connsiteX3" fmla="*/ 838200 w 3559019"/>
                <a:gd name="connsiteY3" fmla="*/ 111516 h 546892"/>
                <a:gd name="connsiteX4" fmla="*/ 1543050 w 3559019"/>
                <a:gd name="connsiteY4" fmla="*/ 225816 h 546892"/>
                <a:gd name="connsiteX5" fmla="*/ 1866900 w 3559019"/>
                <a:gd name="connsiteY5" fmla="*/ 6741 h 546892"/>
                <a:gd name="connsiteX6" fmla="*/ 2047875 w 3559019"/>
                <a:gd name="connsiteY6" fmla="*/ 530616 h 546892"/>
                <a:gd name="connsiteX7" fmla="*/ 1724025 w 3559019"/>
                <a:gd name="connsiteY7" fmla="*/ 387741 h 546892"/>
                <a:gd name="connsiteX8" fmla="*/ 3333750 w 3559019"/>
                <a:gd name="connsiteY8" fmla="*/ 121041 h 546892"/>
                <a:gd name="connsiteX9" fmla="*/ 2800350 w 3559019"/>
                <a:gd name="connsiteY9" fmla="*/ 54366 h 546892"/>
                <a:gd name="connsiteX10" fmla="*/ 3552825 w 3559019"/>
                <a:gd name="connsiteY10" fmla="*/ 349641 h 546892"/>
                <a:gd name="connsiteX11" fmla="*/ 2295525 w 3559019"/>
                <a:gd name="connsiteY11" fmla="*/ 63891 h 546892"/>
                <a:gd name="connsiteX12" fmla="*/ 2695575 w 3559019"/>
                <a:gd name="connsiteY12" fmla="*/ 511566 h 546892"/>
                <a:gd name="connsiteX0" fmla="*/ 0 w 3561591"/>
                <a:gd name="connsiteY0" fmla="*/ 329864 h 622365"/>
                <a:gd name="connsiteX1" fmla="*/ 352425 w 3561591"/>
                <a:gd name="connsiteY1" fmla="*/ 225089 h 622365"/>
                <a:gd name="connsiteX2" fmla="*/ 695325 w 3561591"/>
                <a:gd name="connsiteY2" fmla="*/ 406064 h 622365"/>
                <a:gd name="connsiteX3" fmla="*/ 838200 w 3561591"/>
                <a:gd name="connsiteY3" fmla="*/ 186989 h 622365"/>
                <a:gd name="connsiteX4" fmla="*/ 1543050 w 3561591"/>
                <a:gd name="connsiteY4" fmla="*/ 301289 h 622365"/>
                <a:gd name="connsiteX5" fmla="*/ 1866900 w 3561591"/>
                <a:gd name="connsiteY5" fmla="*/ 82214 h 622365"/>
                <a:gd name="connsiteX6" fmla="*/ 2047875 w 3561591"/>
                <a:gd name="connsiteY6" fmla="*/ 606089 h 622365"/>
                <a:gd name="connsiteX7" fmla="*/ 1724025 w 3561591"/>
                <a:gd name="connsiteY7" fmla="*/ 463214 h 622365"/>
                <a:gd name="connsiteX8" fmla="*/ 3333750 w 3561591"/>
                <a:gd name="connsiteY8" fmla="*/ 196514 h 622365"/>
                <a:gd name="connsiteX9" fmla="*/ 2876550 w 3561591"/>
                <a:gd name="connsiteY9" fmla="*/ 6014 h 622365"/>
                <a:gd name="connsiteX10" fmla="*/ 3552825 w 3561591"/>
                <a:gd name="connsiteY10" fmla="*/ 425114 h 622365"/>
                <a:gd name="connsiteX11" fmla="*/ 2295525 w 3561591"/>
                <a:gd name="connsiteY11" fmla="*/ 139364 h 622365"/>
                <a:gd name="connsiteX12" fmla="*/ 2695575 w 3561591"/>
                <a:gd name="connsiteY12" fmla="*/ 587039 h 622365"/>
                <a:gd name="connsiteX0" fmla="*/ 0 w 3561392"/>
                <a:gd name="connsiteY0" fmla="*/ 332388 h 625273"/>
                <a:gd name="connsiteX1" fmla="*/ 352425 w 3561392"/>
                <a:gd name="connsiteY1" fmla="*/ 227613 h 625273"/>
                <a:gd name="connsiteX2" fmla="*/ 695325 w 3561392"/>
                <a:gd name="connsiteY2" fmla="*/ 408588 h 625273"/>
                <a:gd name="connsiteX3" fmla="*/ 838200 w 3561392"/>
                <a:gd name="connsiteY3" fmla="*/ 189513 h 625273"/>
                <a:gd name="connsiteX4" fmla="*/ 1543050 w 3561392"/>
                <a:gd name="connsiteY4" fmla="*/ 303813 h 625273"/>
                <a:gd name="connsiteX5" fmla="*/ 1866900 w 3561392"/>
                <a:gd name="connsiteY5" fmla="*/ 84738 h 625273"/>
                <a:gd name="connsiteX6" fmla="*/ 2047875 w 3561392"/>
                <a:gd name="connsiteY6" fmla="*/ 608613 h 625273"/>
                <a:gd name="connsiteX7" fmla="*/ 1724025 w 3561392"/>
                <a:gd name="connsiteY7" fmla="*/ 465738 h 625273"/>
                <a:gd name="connsiteX8" fmla="*/ 3448050 w 3561392"/>
                <a:gd name="connsiteY8" fmla="*/ 170463 h 625273"/>
                <a:gd name="connsiteX9" fmla="*/ 2876550 w 3561392"/>
                <a:gd name="connsiteY9" fmla="*/ 8538 h 625273"/>
                <a:gd name="connsiteX10" fmla="*/ 3552825 w 3561392"/>
                <a:gd name="connsiteY10" fmla="*/ 427638 h 625273"/>
                <a:gd name="connsiteX11" fmla="*/ 2295525 w 3561392"/>
                <a:gd name="connsiteY11" fmla="*/ 141888 h 625273"/>
                <a:gd name="connsiteX12" fmla="*/ 2695575 w 3561392"/>
                <a:gd name="connsiteY12" fmla="*/ 589563 h 625273"/>
                <a:gd name="connsiteX0" fmla="*/ 0 w 3561392"/>
                <a:gd name="connsiteY0" fmla="*/ 332388 h 827688"/>
                <a:gd name="connsiteX1" fmla="*/ 352425 w 3561392"/>
                <a:gd name="connsiteY1" fmla="*/ 227613 h 827688"/>
                <a:gd name="connsiteX2" fmla="*/ 695325 w 3561392"/>
                <a:gd name="connsiteY2" fmla="*/ 408588 h 827688"/>
                <a:gd name="connsiteX3" fmla="*/ 838200 w 3561392"/>
                <a:gd name="connsiteY3" fmla="*/ 189513 h 827688"/>
                <a:gd name="connsiteX4" fmla="*/ 1543050 w 3561392"/>
                <a:gd name="connsiteY4" fmla="*/ 303813 h 827688"/>
                <a:gd name="connsiteX5" fmla="*/ 1866900 w 3561392"/>
                <a:gd name="connsiteY5" fmla="*/ 84738 h 827688"/>
                <a:gd name="connsiteX6" fmla="*/ 2047875 w 3561392"/>
                <a:gd name="connsiteY6" fmla="*/ 608613 h 827688"/>
                <a:gd name="connsiteX7" fmla="*/ 1724025 w 3561392"/>
                <a:gd name="connsiteY7" fmla="*/ 465738 h 827688"/>
                <a:gd name="connsiteX8" fmla="*/ 3448050 w 3561392"/>
                <a:gd name="connsiteY8" fmla="*/ 170463 h 827688"/>
                <a:gd name="connsiteX9" fmla="*/ 2876550 w 3561392"/>
                <a:gd name="connsiteY9" fmla="*/ 8538 h 827688"/>
                <a:gd name="connsiteX10" fmla="*/ 3552825 w 3561392"/>
                <a:gd name="connsiteY10" fmla="*/ 427638 h 827688"/>
                <a:gd name="connsiteX11" fmla="*/ 2295525 w 3561392"/>
                <a:gd name="connsiteY11" fmla="*/ 141888 h 827688"/>
                <a:gd name="connsiteX12" fmla="*/ 2781300 w 3561392"/>
                <a:gd name="connsiteY12" fmla="*/ 827688 h 827688"/>
                <a:gd name="connsiteX0" fmla="*/ 0 w 3562165"/>
                <a:gd name="connsiteY0" fmla="*/ 332388 h 827688"/>
                <a:gd name="connsiteX1" fmla="*/ 352425 w 3562165"/>
                <a:gd name="connsiteY1" fmla="*/ 227613 h 827688"/>
                <a:gd name="connsiteX2" fmla="*/ 695325 w 3562165"/>
                <a:gd name="connsiteY2" fmla="*/ 408588 h 827688"/>
                <a:gd name="connsiteX3" fmla="*/ 838200 w 3562165"/>
                <a:gd name="connsiteY3" fmla="*/ 189513 h 827688"/>
                <a:gd name="connsiteX4" fmla="*/ 1543050 w 3562165"/>
                <a:gd name="connsiteY4" fmla="*/ 303813 h 827688"/>
                <a:gd name="connsiteX5" fmla="*/ 1866900 w 3562165"/>
                <a:gd name="connsiteY5" fmla="*/ 84738 h 827688"/>
                <a:gd name="connsiteX6" fmla="*/ 2047875 w 3562165"/>
                <a:gd name="connsiteY6" fmla="*/ 608613 h 827688"/>
                <a:gd name="connsiteX7" fmla="*/ 1724025 w 3562165"/>
                <a:gd name="connsiteY7" fmla="*/ 465738 h 827688"/>
                <a:gd name="connsiteX8" fmla="*/ 3448050 w 3562165"/>
                <a:gd name="connsiteY8" fmla="*/ 170463 h 827688"/>
                <a:gd name="connsiteX9" fmla="*/ 2876550 w 3562165"/>
                <a:gd name="connsiteY9" fmla="*/ 8538 h 827688"/>
                <a:gd name="connsiteX10" fmla="*/ 3552825 w 3562165"/>
                <a:gd name="connsiteY10" fmla="*/ 427638 h 827688"/>
                <a:gd name="connsiteX11" fmla="*/ 2266950 w 3562165"/>
                <a:gd name="connsiteY11" fmla="*/ 46638 h 827688"/>
                <a:gd name="connsiteX12" fmla="*/ 2781300 w 3562165"/>
                <a:gd name="connsiteY12" fmla="*/ 827688 h 827688"/>
                <a:gd name="connsiteX0" fmla="*/ 0 w 3479689"/>
                <a:gd name="connsiteY0" fmla="*/ 349081 h 844381"/>
                <a:gd name="connsiteX1" fmla="*/ 352425 w 3479689"/>
                <a:gd name="connsiteY1" fmla="*/ 244306 h 844381"/>
                <a:gd name="connsiteX2" fmla="*/ 695325 w 3479689"/>
                <a:gd name="connsiteY2" fmla="*/ 425281 h 844381"/>
                <a:gd name="connsiteX3" fmla="*/ 838200 w 3479689"/>
                <a:gd name="connsiteY3" fmla="*/ 206206 h 844381"/>
                <a:gd name="connsiteX4" fmla="*/ 1543050 w 3479689"/>
                <a:gd name="connsiteY4" fmla="*/ 320506 h 844381"/>
                <a:gd name="connsiteX5" fmla="*/ 1866900 w 3479689"/>
                <a:gd name="connsiteY5" fmla="*/ 101431 h 844381"/>
                <a:gd name="connsiteX6" fmla="*/ 2047875 w 3479689"/>
                <a:gd name="connsiteY6" fmla="*/ 625306 h 844381"/>
                <a:gd name="connsiteX7" fmla="*/ 1724025 w 3479689"/>
                <a:gd name="connsiteY7" fmla="*/ 482431 h 844381"/>
                <a:gd name="connsiteX8" fmla="*/ 3448050 w 3479689"/>
                <a:gd name="connsiteY8" fmla="*/ 187156 h 844381"/>
                <a:gd name="connsiteX9" fmla="*/ 2876550 w 3479689"/>
                <a:gd name="connsiteY9" fmla="*/ 25231 h 844381"/>
                <a:gd name="connsiteX10" fmla="*/ 3333750 w 3479689"/>
                <a:gd name="connsiteY10" fmla="*/ 730081 h 844381"/>
                <a:gd name="connsiteX11" fmla="*/ 2266950 w 3479689"/>
                <a:gd name="connsiteY11" fmla="*/ 63331 h 844381"/>
                <a:gd name="connsiteX12" fmla="*/ 2781300 w 3479689"/>
                <a:gd name="connsiteY12" fmla="*/ 844381 h 844381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543050 w 3479689"/>
                <a:gd name="connsiteY4" fmla="*/ 909540 h 1433415"/>
                <a:gd name="connsiteX5" fmla="*/ 1866900 w 3479689"/>
                <a:gd name="connsiteY5" fmla="*/ 6904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543050 w 3479689"/>
                <a:gd name="connsiteY4" fmla="*/ 909540 h 1433415"/>
                <a:gd name="connsiteX5" fmla="*/ 2096294 w 3479689"/>
                <a:gd name="connsiteY5" fmla="*/ 7158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543050 w 3479689"/>
                <a:gd name="connsiteY4" fmla="*/ 909540 h 1433415"/>
                <a:gd name="connsiteX5" fmla="*/ 1773059 w 3479689"/>
                <a:gd name="connsiteY5" fmla="*/ 6650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365792 w 3479689"/>
                <a:gd name="connsiteY4" fmla="*/ 807940 h 1433415"/>
                <a:gd name="connsiteX5" fmla="*/ 1773059 w 3479689"/>
                <a:gd name="connsiteY5" fmla="*/ 6650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96104"/>
                <a:gd name="connsiteY0" fmla="*/ 938115 h 1433415"/>
                <a:gd name="connsiteX1" fmla="*/ 352425 w 3496104"/>
                <a:gd name="connsiteY1" fmla="*/ 833340 h 1433415"/>
                <a:gd name="connsiteX2" fmla="*/ 695325 w 3496104"/>
                <a:gd name="connsiteY2" fmla="*/ 1014315 h 1433415"/>
                <a:gd name="connsiteX3" fmla="*/ 838200 w 3496104"/>
                <a:gd name="connsiteY3" fmla="*/ 795240 h 1433415"/>
                <a:gd name="connsiteX4" fmla="*/ 1365792 w 3496104"/>
                <a:gd name="connsiteY4" fmla="*/ 807940 h 1433415"/>
                <a:gd name="connsiteX5" fmla="*/ 1773059 w 3496104"/>
                <a:gd name="connsiteY5" fmla="*/ 665065 h 1433415"/>
                <a:gd name="connsiteX6" fmla="*/ 2047875 w 3496104"/>
                <a:gd name="connsiteY6" fmla="*/ 1214340 h 1433415"/>
                <a:gd name="connsiteX7" fmla="*/ 1379935 w 3496104"/>
                <a:gd name="connsiteY7" fmla="*/ 766665 h 1433415"/>
                <a:gd name="connsiteX8" fmla="*/ 3448050 w 3496104"/>
                <a:gd name="connsiteY8" fmla="*/ 776190 h 1433415"/>
                <a:gd name="connsiteX9" fmla="*/ 2876550 w 3496104"/>
                <a:gd name="connsiteY9" fmla="*/ 614265 h 1433415"/>
                <a:gd name="connsiteX10" fmla="*/ 3333750 w 3496104"/>
                <a:gd name="connsiteY10" fmla="*/ 1319115 h 1433415"/>
                <a:gd name="connsiteX11" fmla="*/ 2235669 w 3496104"/>
                <a:gd name="connsiteY11" fmla="*/ 432 h 1433415"/>
                <a:gd name="connsiteX12" fmla="*/ 2781300 w 3496104"/>
                <a:gd name="connsiteY12" fmla="*/ 1433415 h 1433415"/>
                <a:gd name="connsiteX0" fmla="*/ 0 w 3496104"/>
                <a:gd name="connsiteY0" fmla="*/ 938115 h 1433415"/>
                <a:gd name="connsiteX1" fmla="*/ 352425 w 3496104"/>
                <a:gd name="connsiteY1" fmla="*/ 833340 h 1433415"/>
                <a:gd name="connsiteX2" fmla="*/ 695325 w 3496104"/>
                <a:gd name="connsiteY2" fmla="*/ 1014315 h 1433415"/>
                <a:gd name="connsiteX3" fmla="*/ 838200 w 3496104"/>
                <a:gd name="connsiteY3" fmla="*/ 795240 h 1433415"/>
                <a:gd name="connsiteX4" fmla="*/ 1365792 w 3496104"/>
                <a:gd name="connsiteY4" fmla="*/ 807940 h 1433415"/>
                <a:gd name="connsiteX5" fmla="*/ 1773059 w 3496104"/>
                <a:gd name="connsiteY5" fmla="*/ 665065 h 1433415"/>
                <a:gd name="connsiteX6" fmla="*/ 1526526 w 3496104"/>
                <a:gd name="connsiteY6" fmla="*/ 1087340 h 1433415"/>
                <a:gd name="connsiteX7" fmla="*/ 1379935 w 3496104"/>
                <a:gd name="connsiteY7" fmla="*/ 766665 h 1433415"/>
                <a:gd name="connsiteX8" fmla="*/ 3448050 w 3496104"/>
                <a:gd name="connsiteY8" fmla="*/ 776190 h 1433415"/>
                <a:gd name="connsiteX9" fmla="*/ 2876550 w 3496104"/>
                <a:gd name="connsiteY9" fmla="*/ 614265 h 1433415"/>
                <a:gd name="connsiteX10" fmla="*/ 3333750 w 3496104"/>
                <a:gd name="connsiteY10" fmla="*/ 1319115 h 1433415"/>
                <a:gd name="connsiteX11" fmla="*/ 2235669 w 3496104"/>
                <a:gd name="connsiteY11" fmla="*/ 432 h 1433415"/>
                <a:gd name="connsiteX12" fmla="*/ 2781300 w 3496104"/>
                <a:gd name="connsiteY12" fmla="*/ 1433415 h 1433415"/>
                <a:gd name="connsiteX0" fmla="*/ 0 w 3496104"/>
                <a:gd name="connsiteY0" fmla="*/ 938115 h 1433415"/>
                <a:gd name="connsiteX1" fmla="*/ 352425 w 3496104"/>
                <a:gd name="connsiteY1" fmla="*/ 833340 h 1433415"/>
                <a:gd name="connsiteX2" fmla="*/ 695325 w 3496104"/>
                <a:gd name="connsiteY2" fmla="*/ 1014315 h 1433415"/>
                <a:gd name="connsiteX3" fmla="*/ 838200 w 3496104"/>
                <a:gd name="connsiteY3" fmla="*/ 795240 h 1433415"/>
                <a:gd name="connsiteX4" fmla="*/ 1365792 w 3496104"/>
                <a:gd name="connsiteY4" fmla="*/ 807940 h 1433415"/>
                <a:gd name="connsiteX5" fmla="*/ 1773059 w 3496104"/>
                <a:gd name="connsiteY5" fmla="*/ 665065 h 1433415"/>
                <a:gd name="connsiteX6" fmla="*/ 1526526 w 3496104"/>
                <a:gd name="connsiteY6" fmla="*/ 1087340 h 1433415"/>
                <a:gd name="connsiteX7" fmla="*/ 1379935 w 3496104"/>
                <a:gd name="connsiteY7" fmla="*/ 766665 h 1433415"/>
                <a:gd name="connsiteX8" fmla="*/ 3448050 w 3496104"/>
                <a:gd name="connsiteY8" fmla="*/ 776190 h 1433415"/>
                <a:gd name="connsiteX9" fmla="*/ 2876550 w 3496104"/>
                <a:gd name="connsiteY9" fmla="*/ 614265 h 1433415"/>
                <a:gd name="connsiteX10" fmla="*/ 3333750 w 3496104"/>
                <a:gd name="connsiteY10" fmla="*/ 1319115 h 1433415"/>
                <a:gd name="connsiteX11" fmla="*/ 2235669 w 3496104"/>
                <a:gd name="connsiteY11" fmla="*/ 432 h 1433415"/>
                <a:gd name="connsiteX12" fmla="*/ 2291232 w 3496104"/>
                <a:gd name="connsiteY12" fmla="*/ 1433415 h 1433415"/>
                <a:gd name="connsiteX0" fmla="*/ 0 w 3545330"/>
                <a:gd name="connsiteY0" fmla="*/ 938099 h 1433399"/>
                <a:gd name="connsiteX1" fmla="*/ 352425 w 3545330"/>
                <a:gd name="connsiteY1" fmla="*/ 833324 h 1433399"/>
                <a:gd name="connsiteX2" fmla="*/ 695325 w 3545330"/>
                <a:gd name="connsiteY2" fmla="*/ 1014299 h 1433399"/>
                <a:gd name="connsiteX3" fmla="*/ 838200 w 3545330"/>
                <a:gd name="connsiteY3" fmla="*/ 795224 h 1433399"/>
                <a:gd name="connsiteX4" fmla="*/ 1365792 w 3545330"/>
                <a:gd name="connsiteY4" fmla="*/ 807924 h 1433399"/>
                <a:gd name="connsiteX5" fmla="*/ 1773059 w 3545330"/>
                <a:gd name="connsiteY5" fmla="*/ 665049 h 1433399"/>
                <a:gd name="connsiteX6" fmla="*/ 1526526 w 3545330"/>
                <a:gd name="connsiteY6" fmla="*/ 1087324 h 1433399"/>
                <a:gd name="connsiteX7" fmla="*/ 1379935 w 3545330"/>
                <a:gd name="connsiteY7" fmla="*/ 766649 h 1433399"/>
                <a:gd name="connsiteX8" fmla="*/ 3448050 w 3545330"/>
                <a:gd name="connsiteY8" fmla="*/ 776174 h 1433399"/>
                <a:gd name="connsiteX9" fmla="*/ 3220640 w 3545330"/>
                <a:gd name="connsiteY9" fmla="*/ 300983 h 1433399"/>
                <a:gd name="connsiteX10" fmla="*/ 3333750 w 3545330"/>
                <a:gd name="connsiteY10" fmla="*/ 1319099 h 1433399"/>
                <a:gd name="connsiteX11" fmla="*/ 2235669 w 3545330"/>
                <a:gd name="connsiteY11" fmla="*/ 416 h 1433399"/>
                <a:gd name="connsiteX12" fmla="*/ 2291232 w 3545330"/>
                <a:gd name="connsiteY12" fmla="*/ 1433399 h 1433399"/>
                <a:gd name="connsiteX0" fmla="*/ 0 w 3545330"/>
                <a:gd name="connsiteY0" fmla="*/ 938263 h 1440685"/>
                <a:gd name="connsiteX1" fmla="*/ 352425 w 3545330"/>
                <a:gd name="connsiteY1" fmla="*/ 833488 h 1440685"/>
                <a:gd name="connsiteX2" fmla="*/ 695325 w 3545330"/>
                <a:gd name="connsiteY2" fmla="*/ 1014463 h 1440685"/>
                <a:gd name="connsiteX3" fmla="*/ 838200 w 3545330"/>
                <a:gd name="connsiteY3" fmla="*/ 795388 h 1440685"/>
                <a:gd name="connsiteX4" fmla="*/ 1365792 w 3545330"/>
                <a:gd name="connsiteY4" fmla="*/ 808088 h 1440685"/>
                <a:gd name="connsiteX5" fmla="*/ 1773059 w 3545330"/>
                <a:gd name="connsiteY5" fmla="*/ 665213 h 1440685"/>
                <a:gd name="connsiteX6" fmla="*/ 1526526 w 3545330"/>
                <a:gd name="connsiteY6" fmla="*/ 1087488 h 1440685"/>
                <a:gd name="connsiteX7" fmla="*/ 1379935 w 3545330"/>
                <a:gd name="connsiteY7" fmla="*/ 766813 h 1440685"/>
                <a:gd name="connsiteX8" fmla="*/ 3448050 w 3545330"/>
                <a:gd name="connsiteY8" fmla="*/ 776338 h 1440685"/>
                <a:gd name="connsiteX9" fmla="*/ 3220640 w 3545330"/>
                <a:gd name="connsiteY9" fmla="*/ 301147 h 1440685"/>
                <a:gd name="connsiteX10" fmla="*/ 3333750 w 3545330"/>
                <a:gd name="connsiteY10" fmla="*/ 1319263 h 1440685"/>
                <a:gd name="connsiteX11" fmla="*/ 2777466 w 3545330"/>
                <a:gd name="connsiteY11" fmla="*/ 1275062 h 1440685"/>
                <a:gd name="connsiteX12" fmla="*/ 2235669 w 3545330"/>
                <a:gd name="connsiteY12" fmla="*/ 580 h 1440685"/>
                <a:gd name="connsiteX13" fmla="*/ 2291232 w 3545330"/>
                <a:gd name="connsiteY13" fmla="*/ 1433563 h 1440685"/>
                <a:gd name="connsiteX0" fmla="*/ 0 w 3462269"/>
                <a:gd name="connsiteY0" fmla="*/ 938263 h 1440685"/>
                <a:gd name="connsiteX1" fmla="*/ 352425 w 3462269"/>
                <a:gd name="connsiteY1" fmla="*/ 833488 h 1440685"/>
                <a:gd name="connsiteX2" fmla="*/ 695325 w 3462269"/>
                <a:gd name="connsiteY2" fmla="*/ 1014463 h 1440685"/>
                <a:gd name="connsiteX3" fmla="*/ 838200 w 3462269"/>
                <a:gd name="connsiteY3" fmla="*/ 795388 h 1440685"/>
                <a:gd name="connsiteX4" fmla="*/ 1365792 w 3462269"/>
                <a:gd name="connsiteY4" fmla="*/ 808088 h 1440685"/>
                <a:gd name="connsiteX5" fmla="*/ 1773059 w 3462269"/>
                <a:gd name="connsiteY5" fmla="*/ 665213 h 1440685"/>
                <a:gd name="connsiteX6" fmla="*/ 1526526 w 3462269"/>
                <a:gd name="connsiteY6" fmla="*/ 1087488 h 1440685"/>
                <a:gd name="connsiteX7" fmla="*/ 1379935 w 3462269"/>
                <a:gd name="connsiteY7" fmla="*/ 766813 h 1440685"/>
                <a:gd name="connsiteX8" fmla="*/ 2735758 w 3462269"/>
                <a:gd name="connsiteY8" fmla="*/ 191329 h 1440685"/>
                <a:gd name="connsiteX9" fmla="*/ 3448050 w 3462269"/>
                <a:gd name="connsiteY9" fmla="*/ 776338 h 1440685"/>
                <a:gd name="connsiteX10" fmla="*/ 3220640 w 3462269"/>
                <a:gd name="connsiteY10" fmla="*/ 301147 h 1440685"/>
                <a:gd name="connsiteX11" fmla="*/ 3333750 w 3462269"/>
                <a:gd name="connsiteY11" fmla="*/ 1319263 h 1440685"/>
                <a:gd name="connsiteX12" fmla="*/ 2777466 w 3462269"/>
                <a:gd name="connsiteY12" fmla="*/ 1275062 h 1440685"/>
                <a:gd name="connsiteX13" fmla="*/ 2235669 w 3462269"/>
                <a:gd name="connsiteY13" fmla="*/ 580 h 1440685"/>
                <a:gd name="connsiteX14" fmla="*/ 2291232 w 3462269"/>
                <a:gd name="connsiteY14" fmla="*/ 1433563 h 1440685"/>
                <a:gd name="connsiteX0" fmla="*/ 0 w 3462269"/>
                <a:gd name="connsiteY0" fmla="*/ 746939 h 1249361"/>
                <a:gd name="connsiteX1" fmla="*/ 352425 w 3462269"/>
                <a:gd name="connsiteY1" fmla="*/ 642164 h 1249361"/>
                <a:gd name="connsiteX2" fmla="*/ 695325 w 3462269"/>
                <a:gd name="connsiteY2" fmla="*/ 823139 h 1249361"/>
                <a:gd name="connsiteX3" fmla="*/ 838200 w 3462269"/>
                <a:gd name="connsiteY3" fmla="*/ 604064 h 1249361"/>
                <a:gd name="connsiteX4" fmla="*/ 1365792 w 3462269"/>
                <a:gd name="connsiteY4" fmla="*/ 616764 h 1249361"/>
                <a:gd name="connsiteX5" fmla="*/ 1773059 w 3462269"/>
                <a:gd name="connsiteY5" fmla="*/ 473889 h 1249361"/>
                <a:gd name="connsiteX6" fmla="*/ 1526526 w 3462269"/>
                <a:gd name="connsiteY6" fmla="*/ 896164 h 1249361"/>
                <a:gd name="connsiteX7" fmla="*/ 1379935 w 3462269"/>
                <a:gd name="connsiteY7" fmla="*/ 575489 h 1249361"/>
                <a:gd name="connsiteX8" fmla="*/ 2735758 w 3462269"/>
                <a:gd name="connsiteY8" fmla="*/ 5 h 1249361"/>
                <a:gd name="connsiteX9" fmla="*/ 3448050 w 3462269"/>
                <a:gd name="connsiteY9" fmla="*/ 585014 h 1249361"/>
                <a:gd name="connsiteX10" fmla="*/ 3220640 w 3462269"/>
                <a:gd name="connsiteY10" fmla="*/ 109823 h 1249361"/>
                <a:gd name="connsiteX11" fmla="*/ 3333750 w 3462269"/>
                <a:gd name="connsiteY11" fmla="*/ 1127939 h 1249361"/>
                <a:gd name="connsiteX12" fmla="*/ 2777466 w 3462269"/>
                <a:gd name="connsiteY12" fmla="*/ 1083738 h 1249361"/>
                <a:gd name="connsiteX13" fmla="*/ 2329512 w 3462269"/>
                <a:gd name="connsiteY13" fmla="*/ 325722 h 1249361"/>
                <a:gd name="connsiteX14" fmla="*/ 2291232 w 3462269"/>
                <a:gd name="connsiteY14" fmla="*/ 1242239 h 1249361"/>
                <a:gd name="connsiteX0" fmla="*/ 0 w 3452565"/>
                <a:gd name="connsiteY0" fmla="*/ 648315 h 1150737"/>
                <a:gd name="connsiteX1" fmla="*/ 352425 w 3452565"/>
                <a:gd name="connsiteY1" fmla="*/ 543540 h 1150737"/>
                <a:gd name="connsiteX2" fmla="*/ 695325 w 3452565"/>
                <a:gd name="connsiteY2" fmla="*/ 724515 h 1150737"/>
                <a:gd name="connsiteX3" fmla="*/ 838200 w 3452565"/>
                <a:gd name="connsiteY3" fmla="*/ 505440 h 1150737"/>
                <a:gd name="connsiteX4" fmla="*/ 1365792 w 3452565"/>
                <a:gd name="connsiteY4" fmla="*/ 518140 h 1150737"/>
                <a:gd name="connsiteX5" fmla="*/ 1773059 w 3452565"/>
                <a:gd name="connsiteY5" fmla="*/ 375265 h 1150737"/>
                <a:gd name="connsiteX6" fmla="*/ 1526526 w 3452565"/>
                <a:gd name="connsiteY6" fmla="*/ 797540 h 1150737"/>
                <a:gd name="connsiteX7" fmla="*/ 1379935 w 3452565"/>
                <a:gd name="connsiteY7" fmla="*/ 476865 h 1150737"/>
                <a:gd name="connsiteX8" fmla="*/ 2975580 w 3452565"/>
                <a:gd name="connsiteY8" fmla="*/ 494048 h 1150737"/>
                <a:gd name="connsiteX9" fmla="*/ 3448050 w 3452565"/>
                <a:gd name="connsiteY9" fmla="*/ 486390 h 1150737"/>
                <a:gd name="connsiteX10" fmla="*/ 3220640 w 3452565"/>
                <a:gd name="connsiteY10" fmla="*/ 11199 h 1150737"/>
                <a:gd name="connsiteX11" fmla="*/ 3333750 w 3452565"/>
                <a:gd name="connsiteY11" fmla="*/ 1029315 h 1150737"/>
                <a:gd name="connsiteX12" fmla="*/ 2777466 w 3452565"/>
                <a:gd name="connsiteY12" fmla="*/ 985114 h 1150737"/>
                <a:gd name="connsiteX13" fmla="*/ 2329512 w 3452565"/>
                <a:gd name="connsiteY13" fmla="*/ 227098 h 1150737"/>
                <a:gd name="connsiteX14" fmla="*/ 2291232 w 3452565"/>
                <a:gd name="connsiteY14" fmla="*/ 1143615 h 1150737"/>
                <a:gd name="connsiteX0" fmla="*/ 0 w 3466338"/>
                <a:gd name="connsiteY0" fmla="*/ 647118 h 1149540"/>
                <a:gd name="connsiteX1" fmla="*/ 352425 w 3466338"/>
                <a:gd name="connsiteY1" fmla="*/ 542343 h 1149540"/>
                <a:gd name="connsiteX2" fmla="*/ 695325 w 3466338"/>
                <a:gd name="connsiteY2" fmla="*/ 723318 h 1149540"/>
                <a:gd name="connsiteX3" fmla="*/ 838200 w 3466338"/>
                <a:gd name="connsiteY3" fmla="*/ 504243 h 1149540"/>
                <a:gd name="connsiteX4" fmla="*/ 1365792 w 3466338"/>
                <a:gd name="connsiteY4" fmla="*/ 516943 h 1149540"/>
                <a:gd name="connsiteX5" fmla="*/ 1773059 w 3466338"/>
                <a:gd name="connsiteY5" fmla="*/ 374068 h 1149540"/>
                <a:gd name="connsiteX6" fmla="*/ 1526526 w 3466338"/>
                <a:gd name="connsiteY6" fmla="*/ 796343 h 1149540"/>
                <a:gd name="connsiteX7" fmla="*/ 1379935 w 3466338"/>
                <a:gd name="connsiteY7" fmla="*/ 475668 h 1149540"/>
                <a:gd name="connsiteX8" fmla="*/ 2652344 w 3466338"/>
                <a:gd name="connsiteY8" fmla="*/ 86451 h 1149540"/>
                <a:gd name="connsiteX9" fmla="*/ 3448050 w 3466338"/>
                <a:gd name="connsiteY9" fmla="*/ 485193 h 1149540"/>
                <a:gd name="connsiteX10" fmla="*/ 3220640 w 3466338"/>
                <a:gd name="connsiteY10" fmla="*/ 10002 h 1149540"/>
                <a:gd name="connsiteX11" fmla="*/ 3333750 w 3466338"/>
                <a:gd name="connsiteY11" fmla="*/ 1028118 h 1149540"/>
                <a:gd name="connsiteX12" fmla="*/ 2777466 w 3466338"/>
                <a:gd name="connsiteY12" fmla="*/ 983917 h 1149540"/>
                <a:gd name="connsiteX13" fmla="*/ 2329512 w 3466338"/>
                <a:gd name="connsiteY13" fmla="*/ 225901 h 1149540"/>
                <a:gd name="connsiteX14" fmla="*/ 2291232 w 3466338"/>
                <a:gd name="connsiteY14" fmla="*/ 1142418 h 1149540"/>
                <a:gd name="connsiteX0" fmla="*/ 0 w 3478118"/>
                <a:gd name="connsiteY0" fmla="*/ 646964 h 1149386"/>
                <a:gd name="connsiteX1" fmla="*/ 352425 w 3478118"/>
                <a:gd name="connsiteY1" fmla="*/ 542189 h 1149386"/>
                <a:gd name="connsiteX2" fmla="*/ 695325 w 3478118"/>
                <a:gd name="connsiteY2" fmla="*/ 723164 h 1149386"/>
                <a:gd name="connsiteX3" fmla="*/ 838200 w 3478118"/>
                <a:gd name="connsiteY3" fmla="*/ 504089 h 1149386"/>
                <a:gd name="connsiteX4" fmla="*/ 1365792 w 3478118"/>
                <a:gd name="connsiteY4" fmla="*/ 516789 h 1149386"/>
                <a:gd name="connsiteX5" fmla="*/ 1773059 w 3478118"/>
                <a:gd name="connsiteY5" fmla="*/ 373914 h 1149386"/>
                <a:gd name="connsiteX6" fmla="*/ 1526526 w 3478118"/>
                <a:gd name="connsiteY6" fmla="*/ 796189 h 1149386"/>
                <a:gd name="connsiteX7" fmla="*/ 1379935 w 3478118"/>
                <a:gd name="connsiteY7" fmla="*/ 475514 h 1149386"/>
                <a:gd name="connsiteX8" fmla="*/ 2433378 w 3478118"/>
                <a:gd name="connsiteY8" fmla="*/ 27031 h 1149386"/>
                <a:gd name="connsiteX9" fmla="*/ 3448050 w 3478118"/>
                <a:gd name="connsiteY9" fmla="*/ 485039 h 1149386"/>
                <a:gd name="connsiteX10" fmla="*/ 3220640 w 3478118"/>
                <a:gd name="connsiteY10" fmla="*/ 9848 h 1149386"/>
                <a:gd name="connsiteX11" fmla="*/ 3333750 w 3478118"/>
                <a:gd name="connsiteY11" fmla="*/ 1027964 h 1149386"/>
                <a:gd name="connsiteX12" fmla="*/ 2777466 w 3478118"/>
                <a:gd name="connsiteY12" fmla="*/ 983763 h 1149386"/>
                <a:gd name="connsiteX13" fmla="*/ 2329512 w 3478118"/>
                <a:gd name="connsiteY13" fmla="*/ 225747 h 1149386"/>
                <a:gd name="connsiteX14" fmla="*/ 2291232 w 3478118"/>
                <a:gd name="connsiteY14" fmla="*/ 1142264 h 1149386"/>
                <a:gd name="connsiteX0" fmla="*/ 0 w 3354693"/>
                <a:gd name="connsiteY0" fmla="*/ 639891 h 1142313"/>
                <a:gd name="connsiteX1" fmla="*/ 352425 w 3354693"/>
                <a:gd name="connsiteY1" fmla="*/ 535116 h 1142313"/>
                <a:gd name="connsiteX2" fmla="*/ 695325 w 3354693"/>
                <a:gd name="connsiteY2" fmla="*/ 716091 h 1142313"/>
                <a:gd name="connsiteX3" fmla="*/ 838200 w 3354693"/>
                <a:gd name="connsiteY3" fmla="*/ 497016 h 1142313"/>
                <a:gd name="connsiteX4" fmla="*/ 1365792 w 3354693"/>
                <a:gd name="connsiteY4" fmla="*/ 509716 h 1142313"/>
                <a:gd name="connsiteX5" fmla="*/ 1773059 w 3354693"/>
                <a:gd name="connsiteY5" fmla="*/ 366841 h 1142313"/>
                <a:gd name="connsiteX6" fmla="*/ 1526526 w 3354693"/>
                <a:gd name="connsiteY6" fmla="*/ 789116 h 1142313"/>
                <a:gd name="connsiteX7" fmla="*/ 1379935 w 3354693"/>
                <a:gd name="connsiteY7" fmla="*/ 468441 h 1142313"/>
                <a:gd name="connsiteX8" fmla="*/ 2433378 w 3354693"/>
                <a:gd name="connsiteY8" fmla="*/ 19958 h 1142313"/>
                <a:gd name="connsiteX9" fmla="*/ 3062252 w 3354693"/>
                <a:gd name="connsiteY9" fmla="*/ 698099 h 1142313"/>
                <a:gd name="connsiteX10" fmla="*/ 3220640 w 3354693"/>
                <a:gd name="connsiteY10" fmla="*/ 2775 h 1142313"/>
                <a:gd name="connsiteX11" fmla="*/ 3333750 w 3354693"/>
                <a:gd name="connsiteY11" fmla="*/ 1020891 h 1142313"/>
                <a:gd name="connsiteX12" fmla="*/ 2777466 w 3354693"/>
                <a:gd name="connsiteY12" fmla="*/ 976690 h 1142313"/>
                <a:gd name="connsiteX13" fmla="*/ 2329512 w 3354693"/>
                <a:gd name="connsiteY13" fmla="*/ 218674 h 1142313"/>
                <a:gd name="connsiteX14" fmla="*/ 2291232 w 3354693"/>
                <a:gd name="connsiteY14" fmla="*/ 1135191 h 1142313"/>
                <a:gd name="connsiteX0" fmla="*/ 0 w 3358340"/>
                <a:gd name="connsiteY0" fmla="*/ 640422 h 1142844"/>
                <a:gd name="connsiteX1" fmla="*/ 352425 w 3358340"/>
                <a:gd name="connsiteY1" fmla="*/ 535647 h 1142844"/>
                <a:gd name="connsiteX2" fmla="*/ 695325 w 3358340"/>
                <a:gd name="connsiteY2" fmla="*/ 716622 h 1142844"/>
                <a:gd name="connsiteX3" fmla="*/ 838200 w 3358340"/>
                <a:gd name="connsiteY3" fmla="*/ 497547 h 1142844"/>
                <a:gd name="connsiteX4" fmla="*/ 1365792 w 3358340"/>
                <a:gd name="connsiteY4" fmla="*/ 510247 h 1142844"/>
                <a:gd name="connsiteX5" fmla="*/ 1773059 w 3358340"/>
                <a:gd name="connsiteY5" fmla="*/ 367372 h 1142844"/>
                <a:gd name="connsiteX6" fmla="*/ 1526526 w 3358340"/>
                <a:gd name="connsiteY6" fmla="*/ 789647 h 1142844"/>
                <a:gd name="connsiteX7" fmla="*/ 1379935 w 3358340"/>
                <a:gd name="connsiteY7" fmla="*/ 468972 h 1142844"/>
                <a:gd name="connsiteX8" fmla="*/ 2433378 w 3358340"/>
                <a:gd name="connsiteY8" fmla="*/ 20489 h 1142844"/>
                <a:gd name="connsiteX9" fmla="*/ 2864139 w 3358340"/>
                <a:gd name="connsiteY9" fmla="*/ 673230 h 1142844"/>
                <a:gd name="connsiteX10" fmla="*/ 3220640 w 3358340"/>
                <a:gd name="connsiteY10" fmla="*/ 3306 h 1142844"/>
                <a:gd name="connsiteX11" fmla="*/ 3333750 w 3358340"/>
                <a:gd name="connsiteY11" fmla="*/ 1021422 h 1142844"/>
                <a:gd name="connsiteX12" fmla="*/ 2777466 w 3358340"/>
                <a:gd name="connsiteY12" fmla="*/ 977221 h 1142844"/>
                <a:gd name="connsiteX13" fmla="*/ 2329512 w 3358340"/>
                <a:gd name="connsiteY13" fmla="*/ 219205 h 1142844"/>
                <a:gd name="connsiteX14" fmla="*/ 2291232 w 3358340"/>
                <a:gd name="connsiteY14" fmla="*/ 1135722 h 1142844"/>
                <a:gd name="connsiteX0" fmla="*/ 0 w 3424768"/>
                <a:gd name="connsiteY0" fmla="*/ 659261 h 1154561"/>
                <a:gd name="connsiteX1" fmla="*/ 352425 w 3424768"/>
                <a:gd name="connsiteY1" fmla="*/ 554486 h 1154561"/>
                <a:gd name="connsiteX2" fmla="*/ 695325 w 3424768"/>
                <a:gd name="connsiteY2" fmla="*/ 735461 h 1154561"/>
                <a:gd name="connsiteX3" fmla="*/ 838200 w 3424768"/>
                <a:gd name="connsiteY3" fmla="*/ 516386 h 1154561"/>
                <a:gd name="connsiteX4" fmla="*/ 1365792 w 3424768"/>
                <a:gd name="connsiteY4" fmla="*/ 529086 h 1154561"/>
                <a:gd name="connsiteX5" fmla="*/ 1773059 w 3424768"/>
                <a:gd name="connsiteY5" fmla="*/ 386211 h 1154561"/>
                <a:gd name="connsiteX6" fmla="*/ 1526526 w 3424768"/>
                <a:gd name="connsiteY6" fmla="*/ 808486 h 1154561"/>
                <a:gd name="connsiteX7" fmla="*/ 1379935 w 3424768"/>
                <a:gd name="connsiteY7" fmla="*/ 487811 h 1154561"/>
                <a:gd name="connsiteX8" fmla="*/ 2433378 w 3424768"/>
                <a:gd name="connsiteY8" fmla="*/ 39328 h 1154561"/>
                <a:gd name="connsiteX9" fmla="*/ 2864139 w 3424768"/>
                <a:gd name="connsiteY9" fmla="*/ 692069 h 1154561"/>
                <a:gd name="connsiteX10" fmla="*/ 3220640 w 3424768"/>
                <a:gd name="connsiteY10" fmla="*/ 22145 h 1154561"/>
                <a:gd name="connsiteX11" fmla="*/ 3413511 w 3424768"/>
                <a:gd name="connsiteY11" fmla="*/ 242526 h 1154561"/>
                <a:gd name="connsiteX12" fmla="*/ 3333750 w 3424768"/>
                <a:gd name="connsiteY12" fmla="*/ 1040261 h 1154561"/>
                <a:gd name="connsiteX13" fmla="*/ 2777466 w 3424768"/>
                <a:gd name="connsiteY13" fmla="*/ 996060 h 1154561"/>
                <a:gd name="connsiteX14" fmla="*/ 2329512 w 3424768"/>
                <a:gd name="connsiteY14" fmla="*/ 238044 h 1154561"/>
                <a:gd name="connsiteX15" fmla="*/ 2291232 w 3424768"/>
                <a:gd name="connsiteY15" fmla="*/ 1154561 h 1154561"/>
                <a:gd name="connsiteX0" fmla="*/ 0 w 3424768"/>
                <a:gd name="connsiteY0" fmla="*/ 659261 h 1154561"/>
                <a:gd name="connsiteX1" fmla="*/ 352425 w 3424768"/>
                <a:gd name="connsiteY1" fmla="*/ 554486 h 1154561"/>
                <a:gd name="connsiteX2" fmla="*/ 695325 w 3424768"/>
                <a:gd name="connsiteY2" fmla="*/ 735461 h 1154561"/>
                <a:gd name="connsiteX3" fmla="*/ 838200 w 3424768"/>
                <a:gd name="connsiteY3" fmla="*/ 516386 h 1154561"/>
                <a:gd name="connsiteX4" fmla="*/ 1365792 w 3424768"/>
                <a:gd name="connsiteY4" fmla="*/ 529086 h 1154561"/>
                <a:gd name="connsiteX5" fmla="*/ 1773059 w 3424768"/>
                <a:gd name="connsiteY5" fmla="*/ 386211 h 1154561"/>
                <a:gd name="connsiteX6" fmla="*/ 1526526 w 3424768"/>
                <a:gd name="connsiteY6" fmla="*/ 808486 h 1154561"/>
                <a:gd name="connsiteX7" fmla="*/ 1379935 w 3424768"/>
                <a:gd name="connsiteY7" fmla="*/ 487811 h 1154561"/>
                <a:gd name="connsiteX8" fmla="*/ 2433378 w 3424768"/>
                <a:gd name="connsiteY8" fmla="*/ 39328 h 1154561"/>
                <a:gd name="connsiteX9" fmla="*/ 2864139 w 3424768"/>
                <a:gd name="connsiteY9" fmla="*/ 692069 h 1154561"/>
                <a:gd name="connsiteX10" fmla="*/ 3220640 w 3424768"/>
                <a:gd name="connsiteY10" fmla="*/ 22145 h 1154561"/>
                <a:gd name="connsiteX11" fmla="*/ 3413511 w 3424768"/>
                <a:gd name="connsiteY11" fmla="*/ 242526 h 1154561"/>
                <a:gd name="connsiteX12" fmla="*/ 3333750 w 3424768"/>
                <a:gd name="connsiteY12" fmla="*/ 1040261 h 1154561"/>
                <a:gd name="connsiteX13" fmla="*/ 2777466 w 3424768"/>
                <a:gd name="connsiteY13" fmla="*/ 996060 h 1154561"/>
                <a:gd name="connsiteX14" fmla="*/ 2291232 w 3424768"/>
                <a:gd name="connsiteY14" fmla="*/ 1154561 h 1154561"/>
                <a:gd name="connsiteX0" fmla="*/ 0 w 3424768"/>
                <a:gd name="connsiteY0" fmla="*/ 659261 h 1083662"/>
                <a:gd name="connsiteX1" fmla="*/ 352425 w 3424768"/>
                <a:gd name="connsiteY1" fmla="*/ 554486 h 1083662"/>
                <a:gd name="connsiteX2" fmla="*/ 695325 w 3424768"/>
                <a:gd name="connsiteY2" fmla="*/ 735461 h 1083662"/>
                <a:gd name="connsiteX3" fmla="*/ 838200 w 3424768"/>
                <a:gd name="connsiteY3" fmla="*/ 516386 h 1083662"/>
                <a:gd name="connsiteX4" fmla="*/ 1365792 w 3424768"/>
                <a:gd name="connsiteY4" fmla="*/ 529086 h 1083662"/>
                <a:gd name="connsiteX5" fmla="*/ 1773059 w 3424768"/>
                <a:gd name="connsiteY5" fmla="*/ 386211 h 1083662"/>
                <a:gd name="connsiteX6" fmla="*/ 1526526 w 3424768"/>
                <a:gd name="connsiteY6" fmla="*/ 808486 h 1083662"/>
                <a:gd name="connsiteX7" fmla="*/ 1379935 w 3424768"/>
                <a:gd name="connsiteY7" fmla="*/ 487811 h 1083662"/>
                <a:gd name="connsiteX8" fmla="*/ 2433378 w 3424768"/>
                <a:gd name="connsiteY8" fmla="*/ 39328 h 1083662"/>
                <a:gd name="connsiteX9" fmla="*/ 2864139 w 3424768"/>
                <a:gd name="connsiteY9" fmla="*/ 692069 h 1083662"/>
                <a:gd name="connsiteX10" fmla="*/ 3220640 w 3424768"/>
                <a:gd name="connsiteY10" fmla="*/ 22145 h 1083662"/>
                <a:gd name="connsiteX11" fmla="*/ 3413511 w 3424768"/>
                <a:gd name="connsiteY11" fmla="*/ 242526 h 1083662"/>
                <a:gd name="connsiteX12" fmla="*/ 3333750 w 3424768"/>
                <a:gd name="connsiteY12" fmla="*/ 1040261 h 1083662"/>
                <a:gd name="connsiteX13" fmla="*/ 2777466 w 3424768"/>
                <a:gd name="connsiteY13" fmla="*/ 996060 h 1083662"/>
                <a:gd name="connsiteX14" fmla="*/ 2082692 w 3424768"/>
                <a:gd name="connsiteY14" fmla="*/ 536494 h 1083662"/>
                <a:gd name="connsiteX0" fmla="*/ 0 w 3424768"/>
                <a:gd name="connsiteY0" fmla="*/ 659261 h 1083662"/>
                <a:gd name="connsiteX1" fmla="*/ 352425 w 3424768"/>
                <a:gd name="connsiteY1" fmla="*/ 554486 h 1083662"/>
                <a:gd name="connsiteX2" fmla="*/ 695325 w 3424768"/>
                <a:gd name="connsiteY2" fmla="*/ 735461 h 1083662"/>
                <a:gd name="connsiteX3" fmla="*/ 838200 w 3424768"/>
                <a:gd name="connsiteY3" fmla="*/ 516386 h 1083662"/>
                <a:gd name="connsiteX4" fmla="*/ 1365792 w 3424768"/>
                <a:gd name="connsiteY4" fmla="*/ 529086 h 1083662"/>
                <a:gd name="connsiteX5" fmla="*/ 1773059 w 3424768"/>
                <a:gd name="connsiteY5" fmla="*/ 386211 h 1083662"/>
                <a:gd name="connsiteX6" fmla="*/ 1526526 w 3424768"/>
                <a:gd name="connsiteY6" fmla="*/ 808486 h 1083662"/>
                <a:gd name="connsiteX7" fmla="*/ 1379935 w 3424768"/>
                <a:gd name="connsiteY7" fmla="*/ 487811 h 1083662"/>
                <a:gd name="connsiteX8" fmla="*/ 2433378 w 3424768"/>
                <a:gd name="connsiteY8" fmla="*/ 39328 h 1083662"/>
                <a:gd name="connsiteX9" fmla="*/ 2864139 w 3424768"/>
                <a:gd name="connsiteY9" fmla="*/ 692069 h 1083662"/>
                <a:gd name="connsiteX10" fmla="*/ 3220640 w 3424768"/>
                <a:gd name="connsiteY10" fmla="*/ 22145 h 1083662"/>
                <a:gd name="connsiteX11" fmla="*/ 3413511 w 3424768"/>
                <a:gd name="connsiteY11" fmla="*/ 242526 h 1083662"/>
                <a:gd name="connsiteX12" fmla="*/ 3333750 w 3424768"/>
                <a:gd name="connsiteY12" fmla="*/ 1040261 h 1083662"/>
                <a:gd name="connsiteX13" fmla="*/ 2777466 w 3424768"/>
                <a:gd name="connsiteY13" fmla="*/ 996060 h 1083662"/>
                <a:gd name="connsiteX14" fmla="*/ 2082692 w 3424768"/>
                <a:gd name="connsiteY14" fmla="*/ 536494 h 1083662"/>
                <a:gd name="connsiteX0" fmla="*/ 0 w 3424768"/>
                <a:gd name="connsiteY0" fmla="*/ 659261 h 1117587"/>
                <a:gd name="connsiteX1" fmla="*/ 352425 w 3424768"/>
                <a:gd name="connsiteY1" fmla="*/ 554486 h 1117587"/>
                <a:gd name="connsiteX2" fmla="*/ 695325 w 3424768"/>
                <a:gd name="connsiteY2" fmla="*/ 735461 h 1117587"/>
                <a:gd name="connsiteX3" fmla="*/ 838200 w 3424768"/>
                <a:gd name="connsiteY3" fmla="*/ 516386 h 1117587"/>
                <a:gd name="connsiteX4" fmla="*/ 1365792 w 3424768"/>
                <a:gd name="connsiteY4" fmla="*/ 529086 h 1117587"/>
                <a:gd name="connsiteX5" fmla="*/ 1773059 w 3424768"/>
                <a:gd name="connsiteY5" fmla="*/ 386211 h 1117587"/>
                <a:gd name="connsiteX6" fmla="*/ 1526526 w 3424768"/>
                <a:gd name="connsiteY6" fmla="*/ 808486 h 1117587"/>
                <a:gd name="connsiteX7" fmla="*/ 1379935 w 3424768"/>
                <a:gd name="connsiteY7" fmla="*/ 487811 h 1117587"/>
                <a:gd name="connsiteX8" fmla="*/ 2433378 w 3424768"/>
                <a:gd name="connsiteY8" fmla="*/ 39328 h 1117587"/>
                <a:gd name="connsiteX9" fmla="*/ 2864139 w 3424768"/>
                <a:gd name="connsiteY9" fmla="*/ 692069 h 1117587"/>
                <a:gd name="connsiteX10" fmla="*/ 3220640 w 3424768"/>
                <a:gd name="connsiteY10" fmla="*/ 22145 h 1117587"/>
                <a:gd name="connsiteX11" fmla="*/ 3413511 w 3424768"/>
                <a:gd name="connsiteY11" fmla="*/ 242526 h 1117587"/>
                <a:gd name="connsiteX12" fmla="*/ 3333750 w 3424768"/>
                <a:gd name="connsiteY12" fmla="*/ 1040261 h 1117587"/>
                <a:gd name="connsiteX13" fmla="*/ 2777466 w 3424768"/>
                <a:gd name="connsiteY13" fmla="*/ 996060 h 1117587"/>
                <a:gd name="connsiteX14" fmla="*/ 2082692 w 3424768"/>
                <a:gd name="connsiteY14" fmla="*/ 536494 h 1117587"/>
                <a:gd name="connsiteX0" fmla="*/ 0 w 3424768"/>
                <a:gd name="connsiteY0" fmla="*/ 659261 h 1117587"/>
                <a:gd name="connsiteX1" fmla="*/ 352425 w 3424768"/>
                <a:gd name="connsiteY1" fmla="*/ 554486 h 1117587"/>
                <a:gd name="connsiteX2" fmla="*/ 695325 w 3424768"/>
                <a:gd name="connsiteY2" fmla="*/ 735461 h 1117587"/>
                <a:gd name="connsiteX3" fmla="*/ 838200 w 3424768"/>
                <a:gd name="connsiteY3" fmla="*/ 516386 h 1117587"/>
                <a:gd name="connsiteX4" fmla="*/ 1365792 w 3424768"/>
                <a:gd name="connsiteY4" fmla="*/ 529086 h 1117587"/>
                <a:gd name="connsiteX5" fmla="*/ 1773059 w 3424768"/>
                <a:gd name="connsiteY5" fmla="*/ 386211 h 1117587"/>
                <a:gd name="connsiteX6" fmla="*/ 1526526 w 3424768"/>
                <a:gd name="connsiteY6" fmla="*/ 808486 h 1117587"/>
                <a:gd name="connsiteX7" fmla="*/ 1379935 w 3424768"/>
                <a:gd name="connsiteY7" fmla="*/ 487811 h 1117587"/>
                <a:gd name="connsiteX8" fmla="*/ 2433378 w 3424768"/>
                <a:gd name="connsiteY8" fmla="*/ 39328 h 1117587"/>
                <a:gd name="connsiteX9" fmla="*/ 2864139 w 3424768"/>
                <a:gd name="connsiteY9" fmla="*/ 692069 h 1117587"/>
                <a:gd name="connsiteX10" fmla="*/ 3220640 w 3424768"/>
                <a:gd name="connsiteY10" fmla="*/ 22145 h 1117587"/>
                <a:gd name="connsiteX11" fmla="*/ 3413511 w 3424768"/>
                <a:gd name="connsiteY11" fmla="*/ 242526 h 1117587"/>
                <a:gd name="connsiteX12" fmla="*/ 3333750 w 3424768"/>
                <a:gd name="connsiteY12" fmla="*/ 1040261 h 1117587"/>
                <a:gd name="connsiteX13" fmla="*/ 2777466 w 3424768"/>
                <a:gd name="connsiteY13" fmla="*/ 996060 h 1117587"/>
                <a:gd name="connsiteX14" fmla="*/ 2082692 w 3424768"/>
                <a:gd name="connsiteY14" fmla="*/ 536494 h 1117587"/>
                <a:gd name="connsiteX0" fmla="*/ 0 w 3431653"/>
                <a:gd name="connsiteY0" fmla="*/ 659261 h 1159321"/>
                <a:gd name="connsiteX1" fmla="*/ 352425 w 3431653"/>
                <a:gd name="connsiteY1" fmla="*/ 554486 h 1159321"/>
                <a:gd name="connsiteX2" fmla="*/ 695325 w 3431653"/>
                <a:gd name="connsiteY2" fmla="*/ 735461 h 1159321"/>
                <a:gd name="connsiteX3" fmla="*/ 838200 w 3431653"/>
                <a:gd name="connsiteY3" fmla="*/ 516386 h 1159321"/>
                <a:gd name="connsiteX4" fmla="*/ 1365792 w 3431653"/>
                <a:gd name="connsiteY4" fmla="*/ 529086 h 1159321"/>
                <a:gd name="connsiteX5" fmla="*/ 1773059 w 3431653"/>
                <a:gd name="connsiteY5" fmla="*/ 386211 h 1159321"/>
                <a:gd name="connsiteX6" fmla="*/ 1526526 w 3431653"/>
                <a:gd name="connsiteY6" fmla="*/ 808486 h 1159321"/>
                <a:gd name="connsiteX7" fmla="*/ 1379935 w 3431653"/>
                <a:gd name="connsiteY7" fmla="*/ 487811 h 1159321"/>
                <a:gd name="connsiteX8" fmla="*/ 2433378 w 3431653"/>
                <a:gd name="connsiteY8" fmla="*/ 39328 h 1159321"/>
                <a:gd name="connsiteX9" fmla="*/ 2864139 w 3431653"/>
                <a:gd name="connsiteY9" fmla="*/ 692069 h 1159321"/>
                <a:gd name="connsiteX10" fmla="*/ 3220640 w 3431653"/>
                <a:gd name="connsiteY10" fmla="*/ 22145 h 1159321"/>
                <a:gd name="connsiteX11" fmla="*/ 3413511 w 3431653"/>
                <a:gd name="connsiteY11" fmla="*/ 242526 h 1159321"/>
                <a:gd name="connsiteX12" fmla="*/ 3333750 w 3431653"/>
                <a:gd name="connsiteY12" fmla="*/ 1040261 h 1159321"/>
                <a:gd name="connsiteX13" fmla="*/ 2621061 w 3431653"/>
                <a:gd name="connsiteY13" fmla="*/ 1072260 h 1159321"/>
                <a:gd name="connsiteX14" fmla="*/ 2082692 w 3431653"/>
                <a:gd name="connsiteY14" fmla="*/ 536494 h 1159321"/>
                <a:gd name="connsiteX0" fmla="*/ 0 w 3431654"/>
                <a:gd name="connsiteY0" fmla="*/ 651310 h 1151370"/>
                <a:gd name="connsiteX1" fmla="*/ 352425 w 3431654"/>
                <a:gd name="connsiteY1" fmla="*/ 546535 h 1151370"/>
                <a:gd name="connsiteX2" fmla="*/ 695325 w 3431654"/>
                <a:gd name="connsiteY2" fmla="*/ 727510 h 1151370"/>
                <a:gd name="connsiteX3" fmla="*/ 838200 w 3431654"/>
                <a:gd name="connsiteY3" fmla="*/ 508435 h 1151370"/>
                <a:gd name="connsiteX4" fmla="*/ 1365792 w 3431654"/>
                <a:gd name="connsiteY4" fmla="*/ 521135 h 1151370"/>
                <a:gd name="connsiteX5" fmla="*/ 1773059 w 3431654"/>
                <a:gd name="connsiteY5" fmla="*/ 378260 h 1151370"/>
                <a:gd name="connsiteX6" fmla="*/ 1526526 w 3431654"/>
                <a:gd name="connsiteY6" fmla="*/ 800535 h 1151370"/>
                <a:gd name="connsiteX7" fmla="*/ 1379935 w 3431654"/>
                <a:gd name="connsiteY7" fmla="*/ 479860 h 1151370"/>
                <a:gd name="connsiteX8" fmla="*/ 2433378 w 3431654"/>
                <a:gd name="connsiteY8" fmla="*/ 31377 h 1151370"/>
                <a:gd name="connsiteX9" fmla="*/ 2822431 w 3431654"/>
                <a:gd name="connsiteY9" fmla="*/ 557118 h 1151370"/>
                <a:gd name="connsiteX10" fmla="*/ 3220640 w 3431654"/>
                <a:gd name="connsiteY10" fmla="*/ 14194 h 1151370"/>
                <a:gd name="connsiteX11" fmla="*/ 3413511 w 3431654"/>
                <a:gd name="connsiteY11" fmla="*/ 234575 h 1151370"/>
                <a:gd name="connsiteX12" fmla="*/ 3333750 w 3431654"/>
                <a:gd name="connsiteY12" fmla="*/ 1032310 h 1151370"/>
                <a:gd name="connsiteX13" fmla="*/ 2621061 w 3431654"/>
                <a:gd name="connsiteY13" fmla="*/ 1064309 h 1151370"/>
                <a:gd name="connsiteX14" fmla="*/ 2082692 w 3431654"/>
                <a:gd name="connsiteY14" fmla="*/ 528543 h 1151370"/>
                <a:gd name="connsiteX0" fmla="*/ 0 w 3431654"/>
                <a:gd name="connsiteY0" fmla="*/ 940885 h 1440945"/>
                <a:gd name="connsiteX1" fmla="*/ 352425 w 3431654"/>
                <a:gd name="connsiteY1" fmla="*/ 836110 h 1440945"/>
                <a:gd name="connsiteX2" fmla="*/ 695325 w 3431654"/>
                <a:gd name="connsiteY2" fmla="*/ 1017085 h 1440945"/>
                <a:gd name="connsiteX3" fmla="*/ 838200 w 3431654"/>
                <a:gd name="connsiteY3" fmla="*/ 798010 h 1440945"/>
                <a:gd name="connsiteX4" fmla="*/ 1365792 w 3431654"/>
                <a:gd name="connsiteY4" fmla="*/ 810710 h 1440945"/>
                <a:gd name="connsiteX5" fmla="*/ 1773059 w 3431654"/>
                <a:gd name="connsiteY5" fmla="*/ 667835 h 1440945"/>
                <a:gd name="connsiteX6" fmla="*/ 1526526 w 3431654"/>
                <a:gd name="connsiteY6" fmla="*/ 1090110 h 1440945"/>
                <a:gd name="connsiteX7" fmla="*/ 1379935 w 3431654"/>
                <a:gd name="connsiteY7" fmla="*/ 769435 h 1440945"/>
                <a:gd name="connsiteX8" fmla="*/ 2433378 w 3431654"/>
                <a:gd name="connsiteY8" fmla="*/ 320952 h 1440945"/>
                <a:gd name="connsiteX9" fmla="*/ 2905846 w 3431654"/>
                <a:gd name="connsiteY9" fmla="*/ 27 h 1440945"/>
                <a:gd name="connsiteX10" fmla="*/ 3220640 w 3431654"/>
                <a:gd name="connsiteY10" fmla="*/ 303769 h 1440945"/>
                <a:gd name="connsiteX11" fmla="*/ 3413511 w 3431654"/>
                <a:gd name="connsiteY11" fmla="*/ 524150 h 1440945"/>
                <a:gd name="connsiteX12" fmla="*/ 3333750 w 3431654"/>
                <a:gd name="connsiteY12" fmla="*/ 1321885 h 1440945"/>
                <a:gd name="connsiteX13" fmla="*/ 2621061 w 3431654"/>
                <a:gd name="connsiteY13" fmla="*/ 1353884 h 1440945"/>
                <a:gd name="connsiteX14" fmla="*/ 2082692 w 3431654"/>
                <a:gd name="connsiteY14" fmla="*/ 818118 h 1440945"/>
                <a:gd name="connsiteX0" fmla="*/ 0 w 3418539"/>
                <a:gd name="connsiteY0" fmla="*/ 940893 h 1425887"/>
                <a:gd name="connsiteX1" fmla="*/ 352425 w 3418539"/>
                <a:gd name="connsiteY1" fmla="*/ 836118 h 1425887"/>
                <a:gd name="connsiteX2" fmla="*/ 695325 w 3418539"/>
                <a:gd name="connsiteY2" fmla="*/ 1017093 h 1425887"/>
                <a:gd name="connsiteX3" fmla="*/ 838200 w 3418539"/>
                <a:gd name="connsiteY3" fmla="*/ 798018 h 1425887"/>
                <a:gd name="connsiteX4" fmla="*/ 1365792 w 3418539"/>
                <a:gd name="connsiteY4" fmla="*/ 810718 h 1425887"/>
                <a:gd name="connsiteX5" fmla="*/ 1773059 w 3418539"/>
                <a:gd name="connsiteY5" fmla="*/ 667843 h 1425887"/>
                <a:gd name="connsiteX6" fmla="*/ 1526526 w 3418539"/>
                <a:gd name="connsiteY6" fmla="*/ 1090118 h 1425887"/>
                <a:gd name="connsiteX7" fmla="*/ 1379935 w 3418539"/>
                <a:gd name="connsiteY7" fmla="*/ 769443 h 1425887"/>
                <a:gd name="connsiteX8" fmla="*/ 2433378 w 3418539"/>
                <a:gd name="connsiteY8" fmla="*/ 320960 h 1425887"/>
                <a:gd name="connsiteX9" fmla="*/ 2905846 w 3418539"/>
                <a:gd name="connsiteY9" fmla="*/ 35 h 1425887"/>
                <a:gd name="connsiteX10" fmla="*/ 3220640 w 3418539"/>
                <a:gd name="connsiteY10" fmla="*/ 303777 h 1425887"/>
                <a:gd name="connsiteX11" fmla="*/ 3392658 w 3418539"/>
                <a:gd name="connsiteY11" fmla="*/ 820491 h 1425887"/>
                <a:gd name="connsiteX12" fmla="*/ 3333750 w 3418539"/>
                <a:gd name="connsiteY12" fmla="*/ 1321893 h 1425887"/>
                <a:gd name="connsiteX13" fmla="*/ 2621061 w 3418539"/>
                <a:gd name="connsiteY13" fmla="*/ 1353892 h 1425887"/>
                <a:gd name="connsiteX14" fmla="*/ 2082692 w 3418539"/>
                <a:gd name="connsiteY14" fmla="*/ 818126 h 1425887"/>
                <a:gd name="connsiteX0" fmla="*/ 0 w 3464234"/>
                <a:gd name="connsiteY0" fmla="*/ 940897 h 1425891"/>
                <a:gd name="connsiteX1" fmla="*/ 352425 w 3464234"/>
                <a:gd name="connsiteY1" fmla="*/ 836122 h 1425891"/>
                <a:gd name="connsiteX2" fmla="*/ 695325 w 3464234"/>
                <a:gd name="connsiteY2" fmla="*/ 1017097 h 1425891"/>
                <a:gd name="connsiteX3" fmla="*/ 838200 w 3464234"/>
                <a:gd name="connsiteY3" fmla="*/ 798022 h 1425891"/>
                <a:gd name="connsiteX4" fmla="*/ 1365792 w 3464234"/>
                <a:gd name="connsiteY4" fmla="*/ 810722 h 1425891"/>
                <a:gd name="connsiteX5" fmla="*/ 1773059 w 3464234"/>
                <a:gd name="connsiteY5" fmla="*/ 667847 h 1425891"/>
                <a:gd name="connsiteX6" fmla="*/ 1526526 w 3464234"/>
                <a:gd name="connsiteY6" fmla="*/ 1090122 h 1425891"/>
                <a:gd name="connsiteX7" fmla="*/ 1379935 w 3464234"/>
                <a:gd name="connsiteY7" fmla="*/ 769447 h 1425891"/>
                <a:gd name="connsiteX8" fmla="*/ 2433378 w 3464234"/>
                <a:gd name="connsiteY8" fmla="*/ 320964 h 1425891"/>
                <a:gd name="connsiteX9" fmla="*/ 2905846 w 3464234"/>
                <a:gd name="connsiteY9" fmla="*/ 39 h 1425891"/>
                <a:gd name="connsiteX10" fmla="*/ 3439607 w 3464234"/>
                <a:gd name="connsiteY10" fmla="*/ 346114 h 1425891"/>
                <a:gd name="connsiteX11" fmla="*/ 3392658 w 3464234"/>
                <a:gd name="connsiteY11" fmla="*/ 820495 h 1425891"/>
                <a:gd name="connsiteX12" fmla="*/ 3333750 w 3464234"/>
                <a:gd name="connsiteY12" fmla="*/ 1321897 h 1425891"/>
                <a:gd name="connsiteX13" fmla="*/ 2621061 w 3464234"/>
                <a:gd name="connsiteY13" fmla="*/ 1353896 h 1425891"/>
                <a:gd name="connsiteX14" fmla="*/ 2082692 w 3464234"/>
                <a:gd name="connsiteY14" fmla="*/ 818130 h 1425891"/>
                <a:gd name="connsiteX0" fmla="*/ 0 w 3497210"/>
                <a:gd name="connsiteY0" fmla="*/ 665897 h 1150891"/>
                <a:gd name="connsiteX1" fmla="*/ 352425 w 3497210"/>
                <a:gd name="connsiteY1" fmla="*/ 561122 h 1150891"/>
                <a:gd name="connsiteX2" fmla="*/ 695325 w 3497210"/>
                <a:gd name="connsiteY2" fmla="*/ 742097 h 1150891"/>
                <a:gd name="connsiteX3" fmla="*/ 838200 w 3497210"/>
                <a:gd name="connsiteY3" fmla="*/ 523022 h 1150891"/>
                <a:gd name="connsiteX4" fmla="*/ 1365792 w 3497210"/>
                <a:gd name="connsiteY4" fmla="*/ 535722 h 1150891"/>
                <a:gd name="connsiteX5" fmla="*/ 1773059 w 3497210"/>
                <a:gd name="connsiteY5" fmla="*/ 392847 h 1150891"/>
                <a:gd name="connsiteX6" fmla="*/ 1526526 w 3497210"/>
                <a:gd name="connsiteY6" fmla="*/ 815122 h 1150891"/>
                <a:gd name="connsiteX7" fmla="*/ 1379935 w 3497210"/>
                <a:gd name="connsiteY7" fmla="*/ 494447 h 1150891"/>
                <a:gd name="connsiteX8" fmla="*/ 2433378 w 3497210"/>
                <a:gd name="connsiteY8" fmla="*/ 45964 h 1150891"/>
                <a:gd name="connsiteX9" fmla="*/ 3439607 w 3497210"/>
                <a:gd name="connsiteY9" fmla="*/ 71114 h 1150891"/>
                <a:gd name="connsiteX10" fmla="*/ 3392658 w 3497210"/>
                <a:gd name="connsiteY10" fmla="*/ 545495 h 1150891"/>
                <a:gd name="connsiteX11" fmla="*/ 3333750 w 3497210"/>
                <a:gd name="connsiteY11" fmla="*/ 1046897 h 1150891"/>
                <a:gd name="connsiteX12" fmla="*/ 2621061 w 3497210"/>
                <a:gd name="connsiteY12" fmla="*/ 1078896 h 1150891"/>
                <a:gd name="connsiteX13" fmla="*/ 2082692 w 3497210"/>
                <a:gd name="connsiteY13" fmla="*/ 543130 h 1150891"/>
                <a:gd name="connsiteX0" fmla="*/ 0 w 3418540"/>
                <a:gd name="connsiteY0" fmla="*/ 946948 h 1431942"/>
                <a:gd name="connsiteX1" fmla="*/ 352425 w 3418540"/>
                <a:gd name="connsiteY1" fmla="*/ 842173 h 1431942"/>
                <a:gd name="connsiteX2" fmla="*/ 695325 w 3418540"/>
                <a:gd name="connsiteY2" fmla="*/ 1023148 h 1431942"/>
                <a:gd name="connsiteX3" fmla="*/ 838200 w 3418540"/>
                <a:gd name="connsiteY3" fmla="*/ 804073 h 1431942"/>
                <a:gd name="connsiteX4" fmla="*/ 1365792 w 3418540"/>
                <a:gd name="connsiteY4" fmla="*/ 816773 h 1431942"/>
                <a:gd name="connsiteX5" fmla="*/ 1773059 w 3418540"/>
                <a:gd name="connsiteY5" fmla="*/ 673898 h 1431942"/>
                <a:gd name="connsiteX6" fmla="*/ 1526526 w 3418540"/>
                <a:gd name="connsiteY6" fmla="*/ 1096173 h 1431942"/>
                <a:gd name="connsiteX7" fmla="*/ 1379935 w 3418540"/>
                <a:gd name="connsiteY7" fmla="*/ 775498 h 1431942"/>
                <a:gd name="connsiteX8" fmla="*/ 2433378 w 3418540"/>
                <a:gd name="connsiteY8" fmla="*/ 327015 h 1431942"/>
                <a:gd name="connsiteX9" fmla="*/ 2678438 w 3418540"/>
                <a:gd name="connsiteY9" fmla="*/ 13498 h 1431942"/>
                <a:gd name="connsiteX10" fmla="*/ 3392658 w 3418540"/>
                <a:gd name="connsiteY10" fmla="*/ 826546 h 1431942"/>
                <a:gd name="connsiteX11" fmla="*/ 3333750 w 3418540"/>
                <a:gd name="connsiteY11" fmla="*/ 1327948 h 1431942"/>
                <a:gd name="connsiteX12" fmla="*/ 2621061 w 3418540"/>
                <a:gd name="connsiteY12" fmla="*/ 1359947 h 1431942"/>
                <a:gd name="connsiteX13" fmla="*/ 2082692 w 3418540"/>
                <a:gd name="connsiteY13" fmla="*/ 824181 h 1431942"/>
                <a:gd name="connsiteX0" fmla="*/ 0 w 3418540"/>
                <a:gd name="connsiteY0" fmla="*/ 948341 h 1433335"/>
                <a:gd name="connsiteX1" fmla="*/ 352425 w 3418540"/>
                <a:gd name="connsiteY1" fmla="*/ 843566 h 1433335"/>
                <a:gd name="connsiteX2" fmla="*/ 695325 w 3418540"/>
                <a:gd name="connsiteY2" fmla="*/ 1024541 h 1433335"/>
                <a:gd name="connsiteX3" fmla="*/ 838200 w 3418540"/>
                <a:gd name="connsiteY3" fmla="*/ 805466 h 1433335"/>
                <a:gd name="connsiteX4" fmla="*/ 1365792 w 3418540"/>
                <a:gd name="connsiteY4" fmla="*/ 818166 h 1433335"/>
                <a:gd name="connsiteX5" fmla="*/ 1773059 w 3418540"/>
                <a:gd name="connsiteY5" fmla="*/ 675291 h 1433335"/>
                <a:gd name="connsiteX6" fmla="*/ 1526526 w 3418540"/>
                <a:gd name="connsiteY6" fmla="*/ 1097566 h 1433335"/>
                <a:gd name="connsiteX7" fmla="*/ 1379935 w 3418540"/>
                <a:gd name="connsiteY7" fmla="*/ 776891 h 1433335"/>
                <a:gd name="connsiteX8" fmla="*/ 2203984 w 3418540"/>
                <a:gd name="connsiteY8" fmla="*/ 311475 h 1433335"/>
                <a:gd name="connsiteX9" fmla="*/ 2678438 w 3418540"/>
                <a:gd name="connsiteY9" fmla="*/ 14891 h 1433335"/>
                <a:gd name="connsiteX10" fmla="*/ 3392658 w 3418540"/>
                <a:gd name="connsiteY10" fmla="*/ 827939 h 1433335"/>
                <a:gd name="connsiteX11" fmla="*/ 3333750 w 3418540"/>
                <a:gd name="connsiteY11" fmla="*/ 1329341 h 1433335"/>
                <a:gd name="connsiteX12" fmla="*/ 2621061 w 3418540"/>
                <a:gd name="connsiteY12" fmla="*/ 1361340 h 1433335"/>
                <a:gd name="connsiteX13" fmla="*/ 2082692 w 3418540"/>
                <a:gd name="connsiteY13" fmla="*/ 825574 h 1433335"/>
                <a:gd name="connsiteX0" fmla="*/ 0 w 3333813"/>
                <a:gd name="connsiteY0" fmla="*/ 943865 h 1433722"/>
                <a:gd name="connsiteX1" fmla="*/ 352425 w 3333813"/>
                <a:gd name="connsiteY1" fmla="*/ 839090 h 1433722"/>
                <a:gd name="connsiteX2" fmla="*/ 695325 w 3333813"/>
                <a:gd name="connsiteY2" fmla="*/ 1020065 h 1433722"/>
                <a:gd name="connsiteX3" fmla="*/ 838200 w 3333813"/>
                <a:gd name="connsiteY3" fmla="*/ 800990 h 1433722"/>
                <a:gd name="connsiteX4" fmla="*/ 1365792 w 3333813"/>
                <a:gd name="connsiteY4" fmla="*/ 813690 h 1433722"/>
                <a:gd name="connsiteX5" fmla="*/ 1773059 w 3333813"/>
                <a:gd name="connsiteY5" fmla="*/ 670815 h 1433722"/>
                <a:gd name="connsiteX6" fmla="*/ 1526526 w 3333813"/>
                <a:gd name="connsiteY6" fmla="*/ 1093090 h 1433722"/>
                <a:gd name="connsiteX7" fmla="*/ 1379935 w 3333813"/>
                <a:gd name="connsiteY7" fmla="*/ 772415 h 1433722"/>
                <a:gd name="connsiteX8" fmla="*/ 2203984 w 3333813"/>
                <a:gd name="connsiteY8" fmla="*/ 306999 h 1433722"/>
                <a:gd name="connsiteX9" fmla="*/ 2678438 w 3333813"/>
                <a:gd name="connsiteY9" fmla="*/ 10415 h 1433722"/>
                <a:gd name="connsiteX10" fmla="*/ 2589780 w 3333813"/>
                <a:gd name="connsiteY10" fmla="*/ 721863 h 1433722"/>
                <a:gd name="connsiteX11" fmla="*/ 3333750 w 3333813"/>
                <a:gd name="connsiteY11" fmla="*/ 1324865 h 1433722"/>
                <a:gd name="connsiteX12" fmla="*/ 2621061 w 3333813"/>
                <a:gd name="connsiteY12" fmla="*/ 1356864 h 1433722"/>
                <a:gd name="connsiteX13" fmla="*/ 2082692 w 3333813"/>
                <a:gd name="connsiteY13" fmla="*/ 821098 h 1433722"/>
                <a:gd name="connsiteX0" fmla="*/ 0 w 2838641"/>
                <a:gd name="connsiteY0" fmla="*/ 943865 h 1420401"/>
                <a:gd name="connsiteX1" fmla="*/ 352425 w 2838641"/>
                <a:gd name="connsiteY1" fmla="*/ 839090 h 1420401"/>
                <a:gd name="connsiteX2" fmla="*/ 695325 w 2838641"/>
                <a:gd name="connsiteY2" fmla="*/ 1020065 h 1420401"/>
                <a:gd name="connsiteX3" fmla="*/ 838200 w 2838641"/>
                <a:gd name="connsiteY3" fmla="*/ 800990 h 1420401"/>
                <a:gd name="connsiteX4" fmla="*/ 1365792 w 2838641"/>
                <a:gd name="connsiteY4" fmla="*/ 813690 h 1420401"/>
                <a:gd name="connsiteX5" fmla="*/ 1773059 w 2838641"/>
                <a:gd name="connsiteY5" fmla="*/ 670815 h 1420401"/>
                <a:gd name="connsiteX6" fmla="*/ 1526526 w 2838641"/>
                <a:gd name="connsiteY6" fmla="*/ 1093090 h 1420401"/>
                <a:gd name="connsiteX7" fmla="*/ 1379935 w 2838641"/>
                <a:gd name="connsiteY7" fmla="*/ 772415 h 1420401"/>
                <a:gd name="connsiteX8" fmla="*/ 2203984 w 2838641"/>
                <a:gd name="connsiteY8" fmla="*/ 306999 h 1420401"/>
                <a:gd name="connsiteX9" fmla="*/ 2678438 w 2838641"/>
                <a:gd name="connsiteY9" fmla="*/ 10415 h 1420401"/>
                <a:gd name="connsiteX10" fmla="*/ 2589780 w 2838641"/>
                <a:gd name="connsiteY10" fmla="*/ 721863 h 1420401"/>
                <a:gd name="connsiteX11" fmla="*/ 2739413 w 2838641"/>
                <a:gd name="connsiteY11" fmla="*/ 1282531 h 1420401"/>
                <a:gd name="connsiteX12" fmla="*/ 2621061 w 2838641"/>
                <a:gd name="connsiteY12" fmla="*/ 1356864 h 1420401"/>
                <a:gd name="connsiteX13" fmla="*/ 2082692 w 2838641"/>
                <a:gd name="connsiteY13" fmla="*/ 821098 h 1420401"/>
                <a:gd name="connsiteX0" fmla="*/ 0 w 2754010"/>
                <a:gd name="connsiteY0" fmla="*/ 943865 h 1420401"/>
                <a:gd name="connsiteX1" fmla="*/ 352425 w 2754010"/>
                <a:gd name="connsiteY1" fmla="*/ 839090 h 1420401"/>
                <a:gd name="connsiteX2" fmla="*/ 695325 w 2754010"/>
                <a:gd name="connsiteY2" fmla="*/ 1020065 h 1420401"/>
                <a:gd name="connsiteX3" fmla="*/ 838200 w 2754010"/>
                <a:gd name="connsiteY3" fmla="*/ 800990 h 1420401"/>
                <a:gd name="connsiteX4" fmla="*/ 1365792 w 2754010"/>
                <a:gd name="connsiteY4" fmla="*/ 813690 h 1420401"/>
                <a:gd name="connsiteX5" fmla="*/ 1773059 w 2754010"/>
                <a:gd name="connsiteY5" fmla="*/ 670815 h 1420401"/>
                <a:gd name="connsiteX6" fmla="*/ 1526526 w 2754010"/>
                <a:gd name="connsiteY6" fmla="*/ 1093090 h 1420401"/>
                <a:gd name="connsiteX7" fmla="*/ 1379935 w 2754010"/>
                <a:gd name="connsiteY7" fmla="*/ 772415 h 1420401"/>
                <a:gd name="connsiteX8" fmla="*/ 2203984 w 2754010"/>
                <a:gd name="connsiteY8" fmla="*/ 306999 h 1420401"/>
                <a:gd name="connsiteX9" fmla="*/ 2678438 w 2754010"/>
                <a:gd name="connsiteY9" fmla="*/ 10415 h 1420401"/>
                <a:gd name="connsiteX10" fmla="*/ 2589780 w 2754010"/>
                <a:gd name="connsiteY10" fmla="*/ 721863 h 1420401"/>
                <a:gd name="connsiteX11" fmla="*/ 2739413 w 2754010"/>
                <a:gd name="connsiteY11" fmla="*/ 1282531 h 1420401"/>
                <a:gd name="connsiteX12" fmla="*/ 2172701 w 2754010"/>
                <a:gd name="connsiteY12" fmla="*/ 1356864 h 1420401"/>
                <a:gd name="connsiteX13" fmla="*/ 2082692 w 2754010"/>
                <a:gd name="connsiteY13" fmla="*/ 821098 h 1420401"/>
                <a:gd name="connsiteX0" fmla="*/ 0 w 2754010"/>
                <a:gd name="connsiteY0" fmla="*/ 943865 h 1420401"/>
                <a:gd name="connsiteX1" fmla="*/ 352425 w 2754010"/>
                <a:gd name="connsiteY1" fmla="*/ 839090 h 1420401"/>
                <a:gd name="connsiteX2" fmla="*/ 695325 w 2754010"/>
                <a:gd name="connsiteY2" fmla="*/ 1020065 h 1420401"/>
                <a:gd name="connsiteX3" fmla="*/ 838200 w 2754010"/>
                <a:gd name="connsiteY3" fmla="*/ 800990 h 1420401"/>
                <a:gd name="connsiteX4" fmla="*/ 1365792 w 2754010"/>
                <a:gd name="connsiteY4" fmla="*/ 813690 h 1420401"/>
                <a:gd name="connsiteX5" fmla="*/ 1773059 w 2754010"/>
                <a:gd name="connsiteY5" fmla="*/ 670815 h 1420401"/>
                <a:gd name="connsiteX6" fmla="*/ 1526526 w 2754010"/>
                <a:gd name="connsiteY6" fmla="*/ 1093090 h 1420401"/>
                <a:gd name="connsiteX7" fmla="*/ 1379935 w 2754010"/>
                <a:gd name="connsiteY7" fmla="*/ 772415 h 1420401"/>
                <a:gd name="connsiteX8" fmla="*/ 2203984 w 2754010"/>
                <a:gd name="connsiteY8" fmla="*/ 306999 h 1420401"/>
                <a:gd name="connsiteX9" fmla="*/ 2678438 w 2754010"/>
                <a:gd name="connsiteY9" fmla="*/ 10415 h 1420401"/>
                <a:gd name="connsiteX10" fmla="*/ 2589780 w 2754010"/>
                <a:gd name="connsiteY10" fmla="*/ 721863 h 1420401"/>
                <a:gd name="connsiteX11" fmla="*/ 2739413 w 2754010"/>
                <a:gd name="connsiteY11" fmla="*/ 1282531 h 1420401"/>
                <a:gd name="connsiteX12" fmla="*/ 2172701 w 2754010"/>
                <a:gd name="connsiteY12" fmla="*/ 1356864 h 1420401"/>
                <a:gd name="connsiteX13" fmla="*/ 2385075 w 2754010"/>
                <a:gd name="connsiteY13" fmla="*/ 914231 h 1420401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1773059 w 2754010"/>
                <a:gd name="connsiteY5" fmla="*/ 660410 h 1409996"/>
                <a:gd name="connsiteX6" fmla="*/ 1526526 w 2754010"/>
                <a:gd name="connsiteY6" fmla="*/ 1082685 h 1409996"/>
                <a:gd name="connsiteX7" fmla="*/ 1379935 w 2754010"/>
                <a:gd name="connsiteY7" fmla="*/ 762010 h 1409996"/>
                <a:gd name="connsiteX8" fmla="*/ 2276973 w 2754010"/>
                <a:gd name="connsiteY8" fmla="*/ 694527 h 1409996"/>
                <a:gd name="connsiteX9" fmla="*/ 2678438 w 2754010"/>
                <a:gd name="connsiteY9" fmla="*/ 10 h 1409996"/>
                <a:gd name="connsiteX10" fmla="*/ 2589780 w 2754010"/>
                <a:gd name="connsiteY10" fmla="*/ 711458 h 1409996"/>
                <a:gd name="connsiteX11" fmla="*/ 2739413 w 2754010"/>
                <a:gd name="connsiteY11" fmla="*/ 1272126 h 1409996"/>
                <a:gd name="connsiteX12" fmla="*/ 2172701 w 2754010"/>
                <a:gd name="connsiteY12" fmla="*/ 1346459 h 1409996"/>
                <a:gd name="connsiteX13" fmla="*/ 2385075 w 2754010"/>
                <a:gd name="connsiteY13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2190138 w 2754010"/>
                <a:gd name="connsiteY5" fmla="*/ 804343 h 1409996"/>
                <a:gd name="connsiteX6" fmla="*/ 1526526 w 2754010"/>
                <a:gd name="connsiteY6" fmla="*/ 1082685 h 1409996"/>
                <a:gd name="connsiteX7" fmla="*/ 1379935 w 2754010"/>
                <a:gd name="connsiteY7" fmla="*/ 762010 h 1409996"/>
                <a:gd name="connsiteX8" fmla="*/ 2276973 w 2754010"/>
                <a:gd name="connsiteY8" fmla="*/ 694527 h 1409996"/>
                <a:gd name="connsiteX9" fmla="*/ 2678438 w 2754010"/>
                <a:gd name="connsiteY9" fmla="*/ 10 h 1409996"/>
                <a:gd name="connsiteX10" fmla="*/ 2589780 w 2754010"/>
                <a:gd name="connsiteY10" fmla="*/ 711458 h 1409996"/>
                <a:gd name="connsiteX11" fmla="*/ 2739413 w 2754010"/>
                <a:gd name="connsiteY11" fmla="*/ 1272126 h 1409996"/>
                <a:gd name="connsiteX12" fmla="*/ 2172701 w 2754010"/>
                <a:gd name="connsiteY12" fmla="*/ 1346459 h 1409996"/>
                <a:gd name="connsiteX13" fmla="*/ 2385075 w 2754010"/>
                <a:gd name="connsiteY13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1526526 w 2754010"/>
                <a:gd name="connsiteY5" fmla="*/ 1082685 h 1409996"/>
                <a:gd name="connsiteX6" fmla="*/ 1379935 w 2754010"/>
                <a:gd name="connsiteY6" fmla="*/ 762010 h 1409996"/>
                <a:gd name="connsiteX7" fmla="*/ 2276973 w 2754010"/>
                <a:gd name="connsiteY7" fmla="*/ 694527 h 1409996"/>
                <a:gd name="connsiteX8" fmla="*/ 2678438 w 2754010"/>
                <a:gd name="connsiteY8" fmla="*/ 10 h 1409996"/>
                <a:gd name="connsiteX9" fmla="*/ 2589780 w 2754010"/>
                <a:gd name="connsiteY9" fmla="*/ 711458 h 1409996"/>
                <a:gd name="connsiteX10" fmla="*/ 2739413 w 2754010"/>
                <a:gd name="connsiteY10" fmla="*/ 1272126 h 1409996"/>
                <a:gd name="connsiteX11" fmla="*/ 2172701 w 2754010"/>
                <a:gd name="connsiteY11" fmla="*/ 1346459 h 1409996"/>
                <a:gd name="connsiteX12" fmla="*/ 2385075 w 2754010"/>
                <a:gd name="connsiteY12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1379935 w 2754010"/>
                <a:gd name="connsiteY5" fmla="*/ 762010 h 1409996"/>
                <a:gd name="connsiteX6" fmla="*/ 2276973 w 2754010"/>
                <a:gd name="connsiteY6" fmla="*/ 694527 h 1409996"/>
                <a:gd name="connsiteX7" fmla="*/ 2678438 w 2754010"/>
                <a:gd name="connsiteY7" fmla="*/ 10 h 1409996"/>
                <a:gd name="connsiteX8" fmla="*/ 2589780 w 2754010"/>
                <a:gd name="connsiteY8" fmla="*/ 711458 h 1409996"/>
                <a:gd name="connsiteX9" fmla="*/ 2739413 w 2754010"/>
                <a:gd name="connsiteY9" fmla="*/ 1272126 h 1409996"/>
                <a:gd name="connsiteX10" fmla="*/ 2172701 w 2754010"/>
                <a:gd name="connsiteY10" fmla="*/ 1346459 h 1409996"/>
                <a:gd name="connsiteX11" fmla="*/ 2385075 w 2754010"/>
                <a:gd name="connsiteY11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79935 w 2754010"/>
                <a:gd name="connsiteY4" fmla="*/ 762010 h 1409996"/>
                <a:gd name="connsiteX5" fmla="*/ 2276973 w 2754010"/>
                <a:gd name="connsiteY5" fmla="*/ 694527 h 1409996"/>
                <a:gd name="connsiteX6" fmla="*/ 2678438 w 2754010"/>
                <a:gd name="connsiteY6" fmla="*/ 10 h 1409996"/>
                <a:gd name="connsiteX7" fmla="*/ 2589780 w 2754010"/>
                <a:gd name="connsiteY7" fmla="*/ 711458 h 1409996"/>
                <a:gd name="connsiteX8" fmla="*/ 2739413 w 2754010"/>
                <a:gd name="connsiteY8" fmla="*/ 1272126 h 1409996"/>
                <a:gd name="connsiteX9" fmla="*/ 2172701 w 2754010"/>
                <a:gd name="connsiteY9" fmla="*/ 1346459 h 1409996"/>
                <a:gd name="connsiteX10" fmla="*/ 2385075 w 2754010"/>
                <a:gd name="connsiteY10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286092 w 2754010"/>
                <a:gd name="connsiteY4" fmla="*/ 787410 h 1409996"/>
                <a:gd name="connsiteX5" fmla="*/ 2276973 w 2754010"/>
                <a:gd name="connsiteY5" fmla="*/ 694527 h 1409996"/>
                <a:gd name="connsiteX6" fmla="*/ 2678438 w 2754010"/>
                <a:gd name="connsiteY6" fmla="*/ 10 h 1409996"/>
                <a:gd name="connsiteX7" fmla="*/ 2589780 w 2754010"/>
                <a:gd name="connsiteY7" fmla="*/ 711458 h 1409996"/>
                <a:gd name="connsiteX8" fmla="*/ 2739413 w 2754010"/>
                <a:gd name="connsiteY8" fmla="*/ 1272126 h 1409996"/>
                <a:gd name="connsiteX9" fmla="*/ 2172701 w 2754010"/>
                <a:gd name="connsiteY9" fmla="*/ 1346459 h 1409996"/>
                <a:gd name="connsiteX10" fmla="*/ 2385075 w 2754010"/>
                <a:gd name="connsiteY10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286092 w 2754010"/>
                <a:gd name="connsiteY4" fmla="*/ 787410 h 1409996"/>
                <a:gd name="connsiteX5" fmla="*/ 2037150 w 2754010"/>
                <a:gd name="connsiteY5" fmla="*/ 702993 h 1409996"/>
                <a:gd name="connsiteX6" fmla="*/ 2276973 w 2754010"/>
                <a:gd name="connsiteY6" fmla="*/ 694527 h 1409996"/>
                <a:gd name="connsiteX7" fmla="*/ 2678438 w 2754010"/>
                <a:gd name="connsiteY7" fmla="*/ 10 h 1409996"/>
                <a:gd name="connsiteX8" fmla="*/ 2589780 w 2754010"/>
                <a:gd name="connsiteY8" fmla="*/ 711458 h 1409996"/>
                <a:gd name="connsiteX9" fmla="*/ 2739413 w 2754010"/>
                <a:gd name="connsiteY9" fmla="*/ 1272126 h 1409996"/>
                <a:gd name="connsiteX10" fmla="*/ 2172701 w 2754010"/>
                <a:gd name="connsiteY10" fmla="*/ 1346459 h 1409996"/>
                <a:gd name="connsiteX11" fmla="*/ 2385075 w 2754010"/>
                <a:gd name="connsiteY11" fmla="*/ 903826 h 1409996"/>
                <a:gd name="connsiteX0" fmla="*/ 0 w 2788562"/>
                <a:gd name="connsiteY0" fmla="*/ 933460 h 1409996"/>
                <a:gd name="connsiteX1" fmla="*/ 352425 w 2788562"/>
                <a:gd name="connsiteY1" fmla="*/ 828685 h 1409996"/>
                <a:gd name="connsiteX2" fmla="*/ 695325 w 2788562"/>
                <a:gd name="connsiteY2" fmla="*/ 1009660 h 1409996"/>
                <a:gd name="connsiteX3" fmla="*/ 838200 w 2788562"/>
                <a:gd name="connsiteY3" fmla="*/ 790585 h 1409996"/>
                <a:gd name="connsiteX4" fmla="*/ 1286092 w 2788562"/>
                <a:gd name="connsiteY4" fmla="*/ 787410 h 1409996"/>
                <a:gd name="connsiteX5" fmla="*/ 2037150 w 2788562"/>
                <a:gd name="connsiteY5" fmla="*/ 702993 h 1409996"/>
                <a:gd name="connsiteX6" fmla="*/ 2276973 w 2788562"/>
                <a:gd name="connsiteY6" fmla="*/ 694527 h 1409996"/>
                <a:gd name="connsiteX7" fmla="*/ 2678438 w 2788562"/>
                <a:gd name="connsiteY7" fmla="*/ 10 h 1409996"/>
                <a:gd name="connsiteX8" fmla="*/ 2746185 w 2788562"/>
                <a:gd name="connsiteY8" fmla="*/ 711458 h 1409996"/>
                <a:gd name="connsiteX9" fmla="*/ 2739413 w 2788562"/>
                <a:gd name="connsiteY9" fmla="*/ 1272126 h 1409996"/>
                <a:gd name="connsiteX10" fmla="*/ 2172701 w 2788562"/>
                <a:gd name="connsiteY10" fmla="*/ 1346459 h 1409996"/>
                <a:gd name="connsiteX11" fmla="*/ 2385075 w 2788562"/>
                <a:gd name="connsiteY11" fmla="*/ 903826 h 1409996"/>
                <a:gd name="connsiteX0" fmla="*/ 0 w 2819308"/>
                <a:gd name="connsiteY0" fmla="*/ 933460 h 1668652"/>
                <a:gd name="connsiteX1" fmla="*/ 352425 w 2819308"/>
                <a:gd name="connsiteY1" fmla="*/ 828685 h 1668652"/>
                <a:gd name="connsiteX2" fmla="*/ 695325 w 2819308"/>
                <a:gd name="connsiteY2" fmla="*/ 1009660 h 1668652"/>
                <a:gd name="connsiteX3" fmla="*/ 838200 w 2819308"/>
                <a:gd name="connsiteY3" fmla="*/ 790585 h 1668652"/>
                <a:gd name="connsiteX4" fmla="*/ 1286092 w 2819308"/>
                <a:gd name="connsiteY4" fmla="*/ 787410 h 1668652"/>
                <a:gd name="connsiteX5" fmla="*/ 2037150 w 2819308"/>
                <a:gd name="connsiteY5" fmla="*/ 702993 h 1668652"/>
                <a:gd name="connsiteX6" fmla="*/ 2276973 w 2819308"/>
                <a:gd name="connsiteY6" fmla="*/ 694527 h 1668652"/>
                <a:gd name="connsiteX7" fmla="*/ 2678438 w 2819308"/>
                <a:gd name="connsiteY7" fmla="*/ 10 h 1668652"/>
                <a:gd name="connsiteX8" fmla="*/ 2746185 w 2819308"/>
                <a:gd name="connsiteY8" fmla="*/ 711458 h 1668652"/>
                <a:gd name="connsiteX9" fmla="*/ 2781121 w 2819308"/>
                <a:gd name="connsiteY9" fmla="*/ 1644659 h 1668652"/>
                <a:gd name="connsiteX10" fmla="*/ 2172701 w 2819308"/>
                <a:gd name="connsiteY10" fmla="*/ 1346459 h 1668652"/>
                <a:gd name="connsiteX11" fmla="*/ 2385075 w 2819308"/>
                <a:gd name="connsiteY11" fmla="*/ 903826 h 1668652"/>
                <a:gd name="connsiteX0" fmla="*/ 0 w 2816257"/>
                <a:gd name="connsiteY0" fmla="*/ 933460 h 1686511"/>
                <a:gd name="connsiteX1" fmla="*/ 352425 w 2816257"/>
                <a:gd name="connsiteY1" fmla="*/ 828685 h 1686511"/>
                <a:gd name="connsiteX2" fmla="*/ 695325 w 2816257"/>
                <a:gd name="connsiteY2" fmla="*/ 1009660 h 1686511"/>
                <a:gd name="connsiteX3" fmla="*/ 838200 w 2816257"/>
                <a:gd name="connsiteY3" fmla="*/ 790585 h 1686511"/>
                <a:gd name="connsiteX4" fmla="*/ 1286092 w 2816257"/>
                <a:gd name="connsiteY4" fmla="*/ 787410 h 1686511"/>
                <a:gd name="connsiteX5" fmla="*/ 2037150 w 2816257"/>
                <a:gd name="connsiteY5" fmla="*/ 702993 h 1686511"/>
                <a:gd name="connsiteX6" fmla="*/ 2276973 w 2816257"/>
                <a:gd name="connsiteY6" fmla="*/ 694527 h 1686511"/>
                <a:gd name="connsiteX7" fmla="*/ 2678438 w 2816257"/>
                <a:gd name="connsiteY7" fmla="*/ 10 h 1686511"/>
                <a:gd name="connsiteX8" fmla="*/ 2746185 w 2816257"/>
                <a:gd name="connsiteY8" fmla="*/ 711458 h 1686511"/>
                <a:gd name="connsiteX9" fmla="*/ 2781121 w 2816257"/>
                <a:gd name="connsiteY9" fmla="*/ 1644659 h 1686511"/>
                <a:gd name="connsiteX10" fmla="*/ 2214409 w 2816257"/>
                <a:gd name="connsiteY10" fmla="*/ 1456526 h 1686511"/>
                <a:gd name="connsiteX11" fmla="*/ 2385075 w 2816257"/>
                <a:gd name="connsiteY11" fmla="*/ 903826 h 1686511"/>
                <a:gd name="connsiteX0" fmla="*/ 0 w 2898768"/>
                <a:gd name="connsiteY0" fmla="*/ 933865 h 1680532"/>
                <a:gd name="connsiteX1" fmla="*/ 352425 w 2898768"/>
                <a:gd name="connsiteY1" fmla="*/ 829090 h 1680532"/>
                <a:gd name="connsiteX2" fmla="*/ 695325 w 2898768"/>
                <a:gd name="connsiteY2" fmla="*/ 1010065 h 1680532"/>
                <a:gd name="connsiteX3" fmla="*/ 838200 w 2898768"/>
                <a:gd name="connsiteY3" fmla="*/ 790990 h 1680532"/>
                <a:gd name="connsiteX4" fmla="*/ 1286092 w 2898768"/>
                <a:gd name="connsiteY4" fmla="*/ 787815 h 1680532"/>
                <a:gd name="connsiteX5" fmla="*/ 2037150 w 2898768"/>
                <a:gd name="connsiteY5" fmla="*/ 703398 h 1680532"/>
                <a:gd name="connsiteX6" fmla="*/ 2276973 w 2898768"/>
                <a:gd name="connsiteY6" fmla="*/ 694932 h 1680532"/>
                <a:gd name="connsiteX7" fmla="*/ 2678438 w 2898768"/>
                <a:gd name="connsiteY7" fmla="*/ 415 h 1680532"/>
                <a:gd name="connsiteX8" fmla="*/ 2892164 w 2898768"/>
                <a:gd name="connsiteY8" fmla="*/ 804996 h 1680532"/>
                <a:gd name="connsiteX9" fmla="*/ 2781121 w 2898768"/>
                <a:gd name="connsiteY9" fmla="*/ 1645064 h 1680532"/>
                <a:gd name="connsiteX10" fmla="*/ 2214409 w 2898768"/>
                <a:gd name="connsiteY10" fmla="*/ 1456931 h 1680532"/>
                <a:gd name="connsiteX11" fmla="*/ 2385075 w 2898768"/>
                <a:gd name="connsiteY11" fmla="*/ 904231 h 1680532"/>
                <a:gd name="connsiteX0" fmla="*/ 0 w 2898769"/>
                <a:gd name="connsiteY0" fmla="*/ 948340 h 1695007"/>
                <a:gd name="connsiteX1" fmla="*/ 352425 w 2898769"/>
                <a:gd name="connsiteY1" fmla="*/ 843565 h 1695007"/>
                <a:gd name="connsiteX2" fmla="*/ 695325 w 2898769"/>
                <a:gd name="connsiteY2" fmla="*/ 1024540 h 1695007"/>
                <a:gd name="connsiteX3" fmla="*/ 838200 w 2898769"/>
                <a:gd name="connsiteY3" fmla="*/ 805465 h 1695007"/>
                <a:gd name="connsiteX4" fmla="*/ 1286092 w 2898769"/>
                <a:gd name="connsiteY4" fmla="*/ 802290 h 1695007"/>
                <a:gd name="connsiteX5" fmla="*/ 2037150 w 2898769"/>
                <a:gd name="connsiteY5" fmla="*/ 717873 h 1695007"/>
                <a:gd name="connsiteX6" fmla="*/ 2256120 w 2898769"/>
                <a:gd name="connsiteY6" fmla="*/ 328407 h 1695007"/>
                <a:gd name="connsiteX7" fmla="*/ 2678438 w 2898769"/>
                <a:gd name="connsiteY7" fmla="*/ 14890 h 1695007"/>
                <a:gd name="connsiteX8" fmla="*/ 2892164 w 2898769"/>
                <a:gd name="connsiteY8" fmla="*/ 819471 h 1695007"/>
                <a:gd name="connsiteX9" fmla="*/ 2781121 w 2898769"/>
                <a:gd name="connsiteY9" fmla="*/ 1659539 h 1695007"/>
                <a:gd name="connsiteX10" fmla="*/ 2214409 w 2898769"/>
                <a:gd name="connsiteY10" fmla="*/ 1471406 h 1695007"/>
                <a:gd name="connsiteX11" fmla="*/ 2385075 w 2898769"/>
                <a:gd name="connsiteY11" fmla="*/ 918706 h 1695007"/>
                <a:gd name="connsiteX0" fmla="*/ 0 w 2845041"/>
                <a:gd name="connsiteY0" fmla="*/ 948340 h 1695007"/>
                <a:gd name="connsiteX1" fmla="*/ 352425 w 2845041"/>
                <a:gd name="connsiteY1" fmla="*/ 843565 h 1695007"/>
                <a:gd name="connsiteX2" fmla="*/ 695325 w 2845041"/>
                <a:gd name="connsiteY2" fmla="*/ 1024540 h 1695007"/>
                <a:gd name="connsiteX3" fmla="*/ 838200 w 2845041"/>
                <a:gd name="connsiteY3" fmla="*/ 805465 h 1695007"/>
                <a:gd name="connsiteX4" fmla="*/ 1286092 w 2845041"/>
                <a:gd name="connsiteY4" fmla="*/ 802290 h 1695007"/>
                <a:gd name="connsiteX5" fmla="*/ 2037150 w 2845041"/>
                <a:gd name="connsiteY5" fmla="*/ 717873 h 1695007"/>
                <a:gd name="connsiteX6" fmla="*/ 2256120 w 2845041"/>
                <a:gd name="connsiteY6" fmla="*/ 328407 h 1695007"/>
                <a:gd name="connsiteX7" fmla="*/ 2678438 w 2845041"/>
                <a:gd name="connsiteY7" fmla="*/ 14890 h 1695007"/>
                <a:gd name="connsiteX8" fmla="*/ 2819175 w 2845041"/>
                <a:gd name="connsiteY8" fmla="*/ 819471 h 1695007"/>
                <a:gd name="connsiteX9" fmla="*/ 2781121 w 2845041"/>
                <a:gd name="connsiteY9" fmla="*/ 1659539 h 1695007"/>
                <a:gd name="connsiteX10" fmla="*/ 2214409 w 2845041"/>
                <a:gd name="connsiteY10" fmla="*/ 1471406 h 1695007"/>
                <a:gd name="connsiteX11" fmla="*/ 2385075 w 2845041"/>
                <a:gd name="connsiteY11" fmla="*/ 918706 h 1695007"/>
                <a:gd name="connsiteX0" fmla="*/ 0 w 2845041"/>
                <a:gd name="connsiteY0" fmla="*/ 948340 h 1695007"/>
                <a:gd name="connsiteX1" fmla="*/ 352425 w 2845041"/>
                <a:gd name="connsiteY1" fmla="*/ 843565 h 1695007"/>
                <a:gd name="connsiteX2" fmla="*/ 695325 w 2845041"/>
                <a:gd name="connsiteY2" fmla="*/ 1024540 h 1695007"/>
                <a:gd name="connsiteX3" fmla="*/ 838200 w 2845041"/>
                <a:gd name="connsiteY3" fmla="*/ 805465 h 1695007"/>
                <a:gd name="connsiteX4" fmla="*/ 1286092 w 2845041"/>
                <a:gd name="connsiteY4" fmla="*/ 802290 h 1695007"/>
                <a:gd name="connsiteX5" fmla="*/ 2037150 w 2845041"/>
                <a:gd name="connsiteY5" fmla="*/ 717873 h 1695007"/>
                <a:gd name="connsiteX6" fmla="*/ 2256120 w 2845041"/>
                <a:gd name="connsiteY6" fmla="*/ 328407 h 1695007"/>
                <a:gd name="connsiteX7" fmla="*/ 2678438 w 2845041"/>
                <a:gd name="connsiteY7" fmla="*/ 14890 h 1695007"/>
                <a:gd name="connsiteX8" fmla="*/ 2819175 w 2845041"/>
                <a:gd name="connsiteY8" fmla="*/ 819471 h 1695007"/>
                <a:gd name="connsiteX9" fmla="*/ 2781121 w 2845041"/>
                <a:gd name="connsiteY9" fmla="*/ 1659539 h 1695007"/>
                <a:gd name="connsiteX10" fmla="*/ 2214409 w 2845041"/>
                <a:gd name="connsiteY10" fmla="*/ 1471406 h 1695007"/>
                <a:gd name="connsiteX11" fmla="*/ 2468490 w 2845041"/>
                <a:gd name="connsiteY11" fmla="*/ 859439 h 1695007"/>
                <a:gd name="connsiteX0" fmla="*/ 0 w 2834615"/>
                <a:gd name="connsiteY0" fmla="*/ 948340 h 1686609"/>
                <a:gd name="connsiteX1" fmla="*/ 352425 w 2834615"/>
                <a:gd name="connsiteY1" fmla="*/ 843565 h 1686609"/>
                <a:gd name="connsiteX2" fmla="*/ 695325 w 2834615"/>
                <a:gd name="connsiteY2" fmla="*/ 1024540 h 1686609"/>
                <a:gd name="connsiteX3" fmla="*/ 838200 w 2834615"/>
                <a:gd name="connsiteY3" fmla="*/ 805465 h 1686609"/>
                <a:gd name="connsiteX4" fmla="*/ 1286092 w 2834615"/>
                <a:gd name="connsiteY4" fmla="*/ 802290 h 1686609"/>
                <a:gd name="connsiteX5" fmla="*/ 2037150 w 2834615"/>
                <a:gd name="connsiteY5" fmla="*/ 717873 h 1686609"/>
                <a:gd name="connsiteX6" fmla="*/ 2256120 w 2834615"/>
                <a:gd name="connsiteY6" fmla="*/ 328407 h 1686609"/>
                <a:gd name="connsiteX7" fmla="*/ 2678438 w 2834615"/>
                <a:gd name="connsiteY7" fmla="*/ 14890 h 1686609"/>
                <a:gd name="connsiteX8" fmla="*/ 2819175 w 2834615"/>
                <a:gd name="connsiteY8" fmla="*/ 819471 h 1686609"/>
                <a:gd name="connsiteX9" fmla="*/ 2781121 w 2834615"/>
                <a:gd name="connsiteY9" fmla="*/ 1659539 h 1686609"/>
                <a:gd name="connsiteX10" fmla="*/ 2390364 w 2834615"/>
                <a:gd name="connsiteY10" fmla="*/ 1423781 h 1686609"/>
                <a:gd name="connsiteX11" fmla="*/ 2468490 w 2834615"/>
                <a:gd name="connsiteY11" fmla="*/ 859439 h 1686609"/>
                <a:gd name="connsiteX0" fmla="*/ 0 w 2834615"/>
                <a:gd name="connsiteY0" fmla="*/ 948340 h 1686609"/>
                <a:gd name="connsiteX1" fmla="*/ 352425 w 2834615"/>
                <a:gd name="connsiteY1" fmla="*/ 843565 h 1686609"/>
                <a:gd name="connsiteX2" fmla="*/ 695325 w 2834615"/>
                <a:gd name="connsiteY2" fmla="*/ 1024540 h 1686609"/>
                <a:gd name="connsiteX3" fmla="*/ 838200 w 2834615"/>
                <a:gd name="connsiteY3" fmla="*/ 805465 h 1686609"/>
                <a:gd name="connsiteX4" fmla="*/ 1286092 w 2834615"/>
                <a:gd name="connsiteY4" fmla="*/ 802290 h 1686609"/>
                <a:gd name="connsiteX5" fmla="*/ 2037150 w 2834615"/>
                <a:gd name="connsiteY5" fmla="*/ 717873 h 1686609"/>
                <a:gd name="connsiteX6" fmla="*/ 2256120 w 2834615"/>
                <a:gd name="connsiteY6" fmla="*/ 328407 h 1686609"/>
                <a:gd name="connsiteX7" fmla="*/ 2678438 w 2834615"/>
                <a:gd name="connsiteY7" fmla="*/ 14890 h 1686609"/>
                <a:gd name="connsiteX8" fmla="*/ 2819175 w 2834615"/>
                <a:gd name="connsiteY8" fmla="*/ 819471 h 1686609"/>
                <a:gd name="connsiteX9" fmla="*/ 2781121 w 2834615"/>
                <a:gd name="connsiteY9" fmla="*/ 1659539 h 1686609"/>
                <a:gd name="connsiteX10" fmla="*/ 2390364 w 2834615"/>
                <a:gd name="connsiteY10" fmla="*/ 1423781 h 1686609"/>
                <a:gd name="connsiteX11" fmla="*/ 2609254 w 2834615"/>
                <a:gd name="connsiteY11" fmla="*/ 735614 h 1686609"/>
                <a:gd name="connsiteX0" fmla="*/ 0 w 2834615"/>
                <a:gd name="connsiteY0" fmla="*/ 948340 h 1686609"/>
                <a:gd name="connsiteX1" fmla="*/ 352425 w 2834615"/>
                <a:gd name="connsiteY1" fmla="*/ 843565 h 1686609"/>
                <a:gd name="connsiteX2" fmla="*/ 695325 w 2834615"/>
                <a:gd name="connsiteY2" fmla="*/ 1024540 h 1686609"/>
                <a:gd name="connsiteX3" fmla="*/ 838200 w 2834615"/>
                <a:gd name="connsiteY3" fmla="*/ 805465 h 1686609"/>
                <a:gd name="connsiteX4" fmla="*/ 1286092 w 2834615"/>
                <a:gd name="connsiteY4" fmla="*/ 802290 h 1686609"/>
                <a:gd name="connsiteX5" fmla="*/ 2037150 w 2834615"/>
                <a:gd name="connsiteY5" fmla="*/ 717873 h 1686609"/>
                <a:gd name="connsiteX6" fmla="*/ 2256120 w 2834615"/>
                <a:gd name="connsiteY6" fmla="*/ 328407 h 1686609"/>
                <a:gd name="connsiteX7" fmla="*/ 2678438 w 2834615"/>
                <a:gd name="connsiteY7" fmla="*/ 14890 h 1686609"/>
                <a:gd name="connsiteX8" fmla="*/ 2819175 w 2834615"/>
                <a:gd name="connsiteY8" fmla="*/ 819471 h 1686609"/>
                <a:gd name="connsiteX9" fmla="*/ 2781121 w 2834615"/>
                <a:gd name="connsiteY9" fmla="*/ 1659539 h 1686609"/>
                <a:gd name="connsiteX10" fmla="*/ 2390364 w 2834615"/>
                <a:gd name="connsiteY10" fmla="*/ 1423781 h 1686609"/>
                <a:gd name="connsiteX11" fmla="*/ 2609254 w 2834615"/>
                <a:gd name="connsiteY11" fmla="*/ 735614 h 1686609"/>
                <a:gd name="connsiteX0" fmla="*/ 0 w 2834615"/>
                <a:gd name="connsiteY0" fmla="*/ 948340 h 1688327"/>
                <a:gd name="connsiteX1" fmla="*/ 352425 w 2834615"/>
                <a:gd name="connsiteY1" fmla="*/ 843565 h 1688327"/>
                <a:gd name="connsiteX2" fmla="*/ 695325 w 2834615"/>
                <a:gd name="connsiteY2" fmla="*/ 1024540 h 1688327"/>
                <a:gd name="connsiteX3" fmla="*/ 838200 w 2834615"/>
                <a:gd name="connsiteY3" fmla="*/ 805465 h 1688327"/>
                <a:gd name="connsiteX4" fmla="*/ 1286092 w 2834615"/>
                <a:gd name="connsiteY4" fmla="*/ 802290 h 1688327"/>
                <a:gd name="connsiteX5" fmla="*/ 2037150 w 2834615"/>
                <a:gd name="connsiteY5" fmla="*/ 717873 h 1688327"/>
                <a:gd name="connsiteX6" fmla="*/ 2256120 w 2834615"/>
                <a:gd name="connsiteY6" fmla="*/ 328407 h 1688327"/>
                <a:gd name="connsiteX7" fmla="*/ 2678438 w 2834615"/>
                <a:gd name="connsiteY7" fmla="*/ 14890 h 1688327"/>
                <a:gd name="connsiteX8" fmla="*/ 2819175 w 2834615"/>
                <a:gd name="connsiteY8" fmla="*/ 819471 h 1688327"/>
                <a:gd name="connsiteX9" fmla="*/ 2781121 w 2834615"/>
                <a:gd name="connsiteY9" fmla="*/ 1659539 h 1688327"/>
                <a:gd name="connsiteX10" fmla="*/ 2390364 w 2834615"/>
                <a:gd name="connsiteY10" fmla="*/ 1423781 h 1688327"/>
                <a:gd name="connsiteX11" fmla="*/ 2609254 w 2834615"/>
                <a:gd name="connsiteY11" fmla="*/ 735614 h 168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34615" h="1688327">
                  <a:moveTo>
                    <a:pt x="0" y="948340"/>
                  </a:moveTo>
                  <a:cubicBezTo>
                    <a:pt x="118269" y="889602"/>
                    <a:pt x="236538" y="830865"/>
                    <a:pt x="352425" y="843565"/>
                  </a:cubicBezTo>
                  <a:cubicBezTo>
                    <a:pt x="468312" y="856265"/>
                    <a:pt x="614363" y="1030890"/>
                    <a:pt x="695325" y="1024540"/>
                  </a:cubicBezTo>
                  <a:cubicBezTo>
                    <a:pt x="776287" y="1018190"/>
                    <a:pt x="739739" y="842507"/>
                    <a:pt x="838200" y="805465"/>
                  </a:cubicBezTo>
                  <a:cubicBezTo>
                    <a:pt x="936661" y="768423"/>
                    <a:pt x="1086267" y="816889"/>
                    <a:pt x="1286092" y="802290"/>
                  </a:cubicBezTo>
                  <a:cubicBezTo>
                    <a:pt x="1485917" y="787691"/>
                    <a:pt x="1872003" y="733353"/>
                    <a:pt x="2037150" y="717873"/>
                  </a:cubicBezTo>
                  <a:cubicBezTo>
                    <a:pt x="2202297" y="702393"/>
                    <a:pt x="2177044" y="446982"/>
                    <a:pt x="2256120" y="328407"/>
                  </a:cubicBezTo>
                  <a:cubicBezTo>
                    <a:pt x="2335196" y="209832"/>
                    <a:pt x="2584596" y="-66954"/>
                    <a:pt x="2678438" y="14890"/>
                  </a:cubicBezTo>
                  <a:cubicBezTo>
                    <a:pt x="2772280" y="96734"/>
                    <a:pt x="2800323" y="649785"/>
                    <a:pt x="2819175" y="819471"/>
                  </a:cubicBezTo>
                  <a:cubicBezTo>
                    <a:pt x="2838027" y="989157"/>
                    <a:pt x="2852590" y="1558821"/>
                    <a:pt x="2781121" y="1659539"/>
                  </a:cubicBezTo>
                  <a:cubicBezTo>
                    <a:pt x="2709652" y="1760257"/>
                    <a:pt x="2488521" y="1576181"/>
                    <a:pt x="2390364" y="1423781"/>
                  </a:cubicBezTo>
                  <a:cubicBezTo>
                    <a:pt x="2200971" y="1208940"/>
                    <a:pt x="2011947" y="897326"/>
                    <a:pt x="2609254" y="735614"/>
                  </a:cubicBezTo>
                </a:path>
              </a:pathLst>
            </a:custGeom>
            <a:noFill/>
            <a:ln w="88900" cap="rnd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C3DC5467-BF2D-45D7-B9FC-D2870F70B492}"/>
                </a:ext>
              </a:extLst>
            </p:cNvPr>
            <p:cNvSpPr/>
            <p:nvPr/>
          </p:nvSpPr>
          <p:spPr>
            <a:xfrm rot="5400000">
              <a:off x="4804529" y="116418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8E55D9B7-96A3-4565-91A1-780FE6D0CA06}"/>
                </a:ext>
              </a:extLst>
            </p:cNvPr>
            <p:cNvSpPr/>
            <p:nvPr/>
          </p:nvSpPr>
          <p:spPr>
            <a:xfrm rot="5400000">
              <a:off x="4777598" y="203372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8D99DFE1-AE08-4CD8-A97A-75E3D17384D0}"/>
                </a:ext>
              </a:extLst>
            </p:cNvPr>
            <p:cNvSpPr/>
            <p:nvPr/>
          </p:nvSpPr>
          <p:spPr>
            <a:xfrm rot="5400000">
              <a:off x="4777598" y="293690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0987CF94-C8F7-4FE3-99E2-65FEC0FDF53E}"/>
                </a:ext>
              </a:extLst>
            </p:cNvPr>
            <p:cNvSpPr/>
            <p:nvPr/>
          </p:nvSpPr>
          <p:spPr>
            <a:xfrm rot="5400000">
              <a:off x="4400415" y="253917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579834A5-79D6-4098-909C-0A7753039BD5}"/>
                </a:ext>
              </a:extLst>
            </p:cNvPr>
            <p:cNvSpPr/>
            <p:nvPr/>
          </p:nvSpPr>
          <p:spPr>
            <a:xfrm rot="5400000">
              <a:off x="4367062" y="344954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2881B8BB-27CA-4B2C-9AB0-1730AD938360}"/>
                </a:ext>
              </a:extLst>
            </p:cNvPr>
            <p:cNvSpPr/>
            <p:nvPr/>
          </p:nvSpPr>
          <p:spPr>
            <a:xfrm rot="5400000">
              <a:off x="4422973" y="167484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21471872-4E66-4225-9746-D865FFB34271}"/>
                </a:ext>
              </a:extLst>
            </p:cNvPr>
            <p:cNvSpPr/>
            <p:nvPr/>
          </p:nvSpPr>
          <p:spPr>
            <a:xfrm rot="5400000">
              <a:off x="4790436" y="166325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A6AE5598-1AC5-4EA1-B978-E300E423E1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89004" y="4392279"/>
              <a:ext cx="0" cy="391407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A697F8FB-7BC7-45C7-B88A-044B8D19EB2D}"/>
                </a:ext>
              </a:extLst>
            </p:cNvPr>
            <p:cNvSpPr/>
            <p:nvPr/>
          </p:nvSpPr>
          <p:spPr>
            <a:xfrm rot="5400000">
              <a:off x="4786582" y="2591410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37FE3E4F-3876-496D-B031-99B27E0BE64F}"/>
                </a:ext>
              </a:extLst>
            </p:cNvPr>
            <p:cNvSpPr/>
            <p:nvPr/>
          </p:nvSpPr>
          <p:spPr>
            <a:xfrm rot="5400000">
              <a:off x="4777597" y="4053138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6DDC3A59-6E49-460A-946D-5197CA15A7D6}"/>
                </a:ext>
              </a:extLst>
            </p:cNvPr>
            <p:cNvSpPr/>
            <p:nvPr/>
          </p:nvSpPr>
          <p:spPr>
            <a:xfrm rot="5400000">
              <a:off x="3028183" y="504828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EF641328-EB1F-455F-8E9A-E25F9CDB2077}"/>
                </a:ext>
              </a:extLst>
            </p:cNvPr>
            <p:cNvSpPr/>
            <p:nvPr/>
          </p:nvSpPr>
          <p:spPr>
            <a:xfrm rot="5400000">
              <a:off x="3028183" y="266561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40" name="Picture 139">
            <a:extLst>
              <a:ext uri="{FF2B5EF4-FFF2-40B4-BE49-F238E27FC236}">
                <a16:creationId xmlns:a16="http://schemas.microsoft.com/office/drawing/2014/main" id="{3E1E29DD-5A72-4F24-B6B2-504BC51847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1571" y="3384576"/>
            <a:ext cx="723900" cy="285750"/>
          </a:xfrm>
          <a:prstGeom prst="rect">
            <a:avLst/>
          </a:prstGeom>
        </p:spPr>
      </p:pic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48629E8F-C326-4644-9B3E-C4CA9D353F90}"/>
              </a:ext>
            </a:extLst>
          </p:cNvPr>
          <p:cNvCxnSpPr>
            <a:cxnSpLocks/>
          </p:cNvCxnSpPr>
          <p:nvPr/>
        </p:nvCxnSpPr>
        <p:spPr>
          <a:xfrm>
            <a:off x="11218946" y="3265309"/>
            <a:ext cx="0" cy="48863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233C2906-E48E-4BA7-8507-DC1A84FF7745}"/>
              </a:ext>
            </a:extLst>
          </p:cNvPr>
          <p:cNvCxnSpPr>
            <a:cxnSpLocks/>
          </p:cNvCxnSpPr>
          <p:nvPr/>
        </p:nvCxnSpPr>
        <p:spPr>
          <a:xfrm>
            <a:off x="10980821" y="3271409"/>
            <a:ext cx="0" cy="48863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8C936AC5-F733-495A-B9AD-CB4970A16D2B}"/>
              </a:ext>
            </a:extLst>
          </p:cNvPr>
          <p:cNvGrpSpPr/>
          <p:nvPr/>
        </p:nvGrpSpPr>
        <p:grpSpPr>
          <a:xfrm>
            <a:off x="9866396" y="2980737"/>
            <a:ext cx="1809748" cy="1000037"/>
            <a:chOff x="9801225" y="4385808"/>
            <a:chExt cx="1809748" cy="1000037"/>
          </a:xfrm>
          <a:solidFill>
            <a:schemeClr val="bg1"/>
          </a:solidFill>
        </p:grpSpPr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CA55EEB8-66D8-4289-A1D9-44A0FBC374E4}"/>
                </a:ext>
              </a:extLst>
            </p:cNvPr>
            <p:cNvSpPr/>
            <p:nvPr/>
          </p:nvSpPr>
          <p:spPr>
            <a:xfrm>
              <a:off x="9801225" y="4385808"/>
              <a:ext cx="1809748" cy="10000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7" name="Picture 146">
              <a:extLst>
                <a:ext uri="{FF2B5EF4-FFF2-40B4-BE49-F238E27FC236}">
                  <a16:creationId xmlns:a16="http://schemas.microsoft.com/office/drawing/2014/main" id="{35C69C1A-3C59-488A-B362-3E32DFAC4F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877425" y="4704621"/>
              <a:ext cx="1476375" cy="381000"/>
            </a:xfrm>
            <a:prstGeom prst="rect">
              <a:avLst/>
            </a:prstGeom>
            <a:grpFill/>
          </p:spPr>
        </p:pic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6C872A91-BE18-93AB-726A-E2641E74950B}"/>
              </a:ext>
            </a:extLst>
          </p:cNvPr>
          <p:cNvSpPr txBox="1"/>
          <p:nvPr/>
        </p:nvSpPr>
        <p:spPr>
          <a:xfrm>
            <a:off x="3099240" y="2156756"/>
            <a:ext cx="6284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b="1" dirty="0">
                <a:solidFill>
                  <a:schemeClr val="accent6"/>
                </a:solidFill>
                <a:latin typeface="Lucida grande" panose="020B0502040204020203"/>
              </a:rPr>
              <a:t>2Cd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36BE439-99B0-9088-A1C3-7501116F2A7F}"/>
              </a:ext>
            </a:extLst>
          </p:cNvPr>
          <p:cNvSpPr txBox="1"/>
          <p:nvPr/>
        </p:nvSpPr>
        <p:spPr>
          <a:xfrm>
            <a:off x="2013991" y="2837789"/>
            <a:ext cx="485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b="1" dirty="0">
                <a:solidFill>
                  <a:schemeClr val="accent6"/>
                </a:solidFill>
                <a:latin typeface="Lucida grande" panose="020B0502040204020203"/>
              </a:rPr>
              <a:t>2C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D42E4A8-2661-4087-E9B1-1D2BD243DA87}"/>
              </a:ext>
            </a:extLst>
          </p:cNvPr>
          <p:cNvSpPr txBox="1"/>
          <p:nvPr/>
        </p:nvSpPr>
        <p:spPr>
          <a:xfrm>
            <a:off x="1239288" y="3129321"/>
            <a:ext cx="485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b="1" dirty="0">
                <a:solidFill>
                  <a:schemeClr val="accent1"/>
                </a:solidFill>
                <a:latin typeface="Lucida grande" panose="020B0502040204020203"/>
              </a:rPr>
              <a:t>1C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B215843-EC5F-4647-0693-1555497BE6DB}"/>
              </a:ext>
            </a:extLst>
          </p:cNvPr>
          <p:cNvCxnSpPr>
            <a:cxnSpLocks/>
          </p:cNvCxnSpPr>
          <p:nvPr/>
        </p:nvCxnSpPr>
        <p:spPr>
          <a:xfrm>
            <a:off x="7896736" y="6280023"/>
            <a:ext cx="0" cy="378118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3450105D-C148-4EA7-BB29-9CBF8E3D519C}"/>
              </a:ext>
            </a:extLst>
          </p:cNvPr>
          <p:cNvGrpSpPr/>
          <p:nvPr/>
        </p:nvGrpSpPr>
        <p:grpSpPr>
          <a:xfrm>
            <a:off x="5324039" y="1731744"/>
            <a:ext cx="3929427" cy="5007932"/>
            <a:chOff x="4131286" y="1562511"/>
            <a:chExt cx="3929427" cy="4968917"/>
          </a:xfrm>
        </p:grpSpPr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EDCBD93A-83F8-4942-A1AA-3BA5DB14AEAB}"/>
                </a:ext>
              </a:extLst>
            </p:cNvPr>
            <p:cNvSpPr/>
            <p:nvPr/>
          </p:nvSpPr>
          <p:spPr>
            <a:xfrm>
              <a:off x="4131287" y="1562511"/>
              <a:ext cx="3929426" cy="49689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A1E7838-A91A-4DDF-82BF-B6254AF0C303}"/>
                </a:ext>
              </a:extLst>
            </p:cNvPr>
            <p:cNvSpPr/>
            <p:nvPr/>
          </p:nvSpPr>
          <p:spPr>
            <a:xfrm rot="5400000">
              <a:off x="4804529" y="354685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92E72F18-7D5A-4F36-A49B-FA256BD8110B}"/>
                </a:ext>
              </a:extLst>
            </p:cNvPr>
            <p:cNvSpPr/>
            <p:nvPr/>
          </p:nvSpPr>
          <p:spPr>
            <a:xfrm rot="5400000">
              <a:off x="4777598" y="441639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E6C4B392-FCF7-4C5E-A2BB-D7CAB2F6A768}"/>
                </a:ext>
              </a:extLst>
            </p:cNvPr>
            <p:cNvSpPr/>
            <p:nvPr/>
          </p:nvSpPr>
          <p:spPr>
            <a:xfrm rot="5400000">
              <a:off x="4777598" y="531957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BE8A765F-554A-4454-97EF-EDECFC5210B8}"/>
                </a:ext>
              </a:extLst>
            </p:cNvPr>
            <p:cNvSpPr/>
            <p:nvPr/>
          </p:nvSpPr>
          <p:spPr>
            <a:xfrm rot="5400000">
              <a:off x="4400415" y="492184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84B7B2B4-EF21-4309-9855-146ACC3FDCE2}"/>
                </a:ext>
              </a:extLst>
            </p:cNvPr>
            <p:cNvSpPr/>
            <p:nvPr/>
          </p:nvSpPr>
          <p:spPr>
            <a:xfrm rot="5400000">
              <a:off x="4367062" y="583221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4D7C6ED3-C3B9-4990-96AC-76EDE642E492}"/>
                </a:ext>
              </a:extLst>
            </p:cNvPr>
            <p:cNvSpPr/>
            <p:nvPr/>
          </p:nvSpPr>
          <p:spPr>
            <a:xfrm rot="5400000">
              <a:off x="4422973" y="405751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B9656915-1561-4915-89C5-F9E714F42AB2}"/>
                </a:ext>
              </a:extLst>
            </p:cNvPr>
            <p:cNvSpPr/>
            <p:nvPr/>
          </p:nvSpPr>
          <p:spPr>
            <a:xfrm rot="5400000">
              <a:off x="4804529" y="116418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5743BF5F-BD62-4B65-BEC1-8AEFF58DF98B}"/>
                </a:ext>
              </a:extLst>
            </p:cNvPr>
            <p:cNvSpPr/>
            <p:nvPr/>
          </p:nvSpPr>
          <p:spPr>
            <a:xfrm rot="5400000">
              <a:off x="4777598" y="203372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064AC7E9-06CE-4082-8AE5-91ACC5085BAE}"/>
                </a:ext>
              </a:extLst>
            </p:cNvPr>
            <p:cNvSpPr/>
            <p:nvPr/>
          </p:nvSpPr>
          <p:spPr>
            <a:xfrm rot="5400000">
              <a:off x="4777598" y="293690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F2F3F04D-6351-4DC6-822F-A38061501358}"/>
                </a:ext>
              </a:extLst>
            </p:cNvPr>
            <p:cNvSpPr/>
            <p:nvPr/>
          </p:nvSpPr>
          <p:spPr>
            <a:xfrm rot="5400000">
              <a:off x="4400415" y="253917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68443081-46DD-4283-BF26-880673563593}"/>
                </a:ext>
              </a:extLst>
            </p:cNvPr>
            <p:cNvSpPr/>
            <p:nvPr/>
          </p:nvSpPr>
          <p:spPr>
            <a:xfrm rot="5400000">
              <a:off x="4367062" y="344954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868AD70C-3B28-4E94-B2F6-4CBB590BE2CF}"/>
                </a:ext>
              </a:extLst>
            </p:cNvPr>
            <p:cNvSpPr/>
            <p:nvPr/>
          </p:nvSpPr>
          <p:spPr>
            <a:xfrm rot="5400000">
              <a:off x="4422973" y="167484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F846DADA-8487-4012-AC30-15588F8041B1}"/>
                </a:ext>
              </a:extLst>
            </p:cNvPr>
            <p:cNvSpPr/>
            <p:nvPr/>
          </p:nvSpPr>
          <p:spPr>
            <a:xfrm rot="5400000">
              <a:off x="4790436" y="166325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970C5AC8-50E1-49F1-8095-7903664480DA}"/>
                </a:ext>
              </a:extLst>
            </p:cNvPr>
            <p:cNvSpPr/>
            <p:nvPr/>
          </p:nvSpPr>
          <p:spPr>
            <a:xfrm rot="5400000">
              <a:off x="4786582" y="2591410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471FDD91-8AB0-4E53-8C79-BF8E86207846}"/>
                </a:ext>
              </a:extLst>
            </p:cNvPr>
            <p:cNvSpPr/>
            <p:nvPr/>
          </p:nvSpPr>
          <p:spPr>
            <a:xfrm rot="5400000">
              <a:off x="4777597" y="4053138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260D7D35-E111-4DD1-BFAA-F60AAFF2439F}"/>
                </a:ext>
              </a:extLst>
            </p:cNvPr>
            <p:cNvSpPr/>
            <p:nvPr/>
          </p:nvSpPr>
          <p:spPr>
            <a:xfrm rot="5400000">
              <a:off x="4761428" y="4961284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8BC5E5B5-A2C7-427B-B190-140F6F626E5B}"/>
                </a:ext>
              </a:extLst>
            </p:cNvPr>
            <p:cNvSpPr/>
            <p:nvPr/>
          </p:nvSpPr>
          <p:spPr>
            <a:xfrm rot="5400000">
              <a:off x="3028183" y="504828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5BACA923-65C8-45BD-AD07-F234DFAB56BF}"/>
                </a:ext>
              </a:extLst>
            </p:cNvPr>
            <p:cNvSpPr/>
            <p:nvPr/>
          </p:nvSpPr>
          <p:spPr>
            <a:xfrm rot="5400000">
              <a:off x="3028183" y="266561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0" name="TextBox 149">
            <a:extLst>
              <a:ext uri="{FF2B5EF4-FFF2-40B4-BE49-F238E27FC236}">
                <a16:creationId xmlns:a16="http://schemas.microsoft.com/office/drawing/2014/main" id="{D5898DE5-2CDD-4E23-84A9-53824B5EB4C2}"/>
              </a:ext>
            </a:extLst>
          </p:cNvPr>
          <p:cNvSpPr txBox="1"/>
          <p:nvPr/>
        </p:nvSpPr>
        <p:spPr>
          <a:xfrm>
            <a:off x="9515069" y="2803384"/>
            <a:ext cx="25124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anose="020B0502040204020203"/>
              </a:rPr>
              <a:t>“</a:t>
            </a:r>
            <a:r>
              <a:rPr lang="en-US" sz="1600" i="1" dirty="0">
                <a:latin typeface="Lucida grande" panose="020B0502040204020203"/>
              </a:rPr>
              <a:t>Cooperative</a:t>
            </a:r>
            <a:r>
              <a:rPr lang="en-US" sz="1600" dirty="0">
                <a:latin typeface="Lucida grande" panose="020B0502040204020203"/>
              </a:rPr>
              <a:t> collapse”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84D6B7D4-1C20-2C4A-05F5-C920EC3A90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62517" y="2262270"/>
            <a:ext cx="190500" cy="266700"/>
          </a:xfrm>
          <a:prstGeom prst="rect">
            <a:avLst/>
          </a:prstGeom>
        </p:spPr>
      </p:pic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B73E55C-C7CE-0551-D0AA-2BD154298B11}"/>
              </a:ext>
            </a:extLst>
          </p:cNvPr>
          <p:cNvCxnSpPr>
            <a:cxnSpLocks/>
          </p:cNvCxnSpPr>
          <p:nvPr/>
        </p:nvCxnSpPr>
        <p:spPr>
          <a:xfrm flipV="1">
            <a:off x="10775005" y="2124029"/>
            <a:ext cx="0" cy="50559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104DF3E-B557-E1B0-DE05-254CCE719AD1}"/>
              </a:ext>
            </a:extLst>
          </p:cNvPr>
          <p:cNvCxnSpPr>
            <a:cxnSpLocks/>
          </p:cNvCxnSpPr>
          <p:nvPr/>
        </p:nvCxnSpPr>
        <p:spPr>
          <a:xfrm flipV="1">
            <a:off x="11013130" y="2124029"/>
            <a:ext cx="0" cy="50559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8D2DCE3-A3E4-2A60-59C7-1531616221C0}"/>
              </a:ext>
            </a:extLst>
          </p:cNvPr>
          <p:cNvCxnSpPr>
            <a:cxnSpLocks/>
          </p:cNvCxnSpPr>
          <p:nvPr/>
        </p:nvCxnSpPr>
        <p:spPr>
          <a:xfrm flipV="1">
            <a:off x="11240528" y="2134120"/>
            <a:ext cx="0" cy="50559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13D97DE8-BFFA-9A9A-B80C-B41BC9A96F49}"/>
              </a:ext>
            </a:extLst>
          </p:cNvPr>
          <p:cNvCxnSpPr>
            <a:cxnSpLocks/>
          </p:cNvCxnSpPr>
          <p:nvPr/>
        </p:nvCxnSpPr>
        <p:spPr>
          <a:xfrm>
            <a:off x="7153101" y="1706871"/>
            <a:ext cx="0" cy="5007859"/>
          </a:xfrm>
          <a:prstGeom prst="line">
            <a:avLst/>
          </a:prstGeom>
          <a:ln w="57150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Picture 58">
            <a:extLst>
              <a:ext uri="{FF2B5EF4-FFF2-40B4-BE49-F238E27FC236}">
                <a16:creationId xmlns:a16="http://schemas.microsoft.com/office/drawing/2014/main" id="{D7E1B146-75AF-DBCE-8466-6D55D45B36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31136" y="3378196"/>
            <a:ext cx="758396" cy="299367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A10DE4BC-55FA-DCE7-BB2F-61FDC50ADA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4736" y="1361028"/>
            <a:ext cx="1359775" cy="202602"/>
          </a:xfrm>
          <a:prstGeom prst="rect">
            <a:avLst/>
          </a:prstGeom>
        </p:spPr>
      </p:pic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0E040C39-80BD-248F-EBAE-1B8F20638EED}"/>
              </a:ext>
            </a:extLst>
          </p:cNvPr>
          <p:cNvSpPr txBox="1">
            <a:spLocks/>
          </p:cNvSpPr>
          <p:nvPr/>
        </p:nvSpPr>
        <p:spPr>
          <a:xfrm>
            <a:off x="937430" y="976333"/>
            <a:ext cx="3276452" cy="3455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ucida Grande" pitchFamily="2" charset="0"/>
                <a:ea typeface="Lucida Grande" pitchFamily="2" charset="0"/>
                <a:cs typeface="Lucida Grande" pitchFamily="2" charset="0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ucida Grande" pitchFamily="2" charset="0"/>
                <a:ea typeface="Lucida Grande" pitchFamily="2" charset="0"/>
                <a:cs typeface="Lucida Grande" pitchFamily="2" charset="0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ucida Grande" pitchFamily="2" charset="0"/>
                <a:ea typeface="Lucida Grande" pitchFamily="2" charset="0"/>
                <a:cs typeface="Lucida Grande" pitchFamily="2" charset="0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ucida Grande" pitchFamily="2" charset="0"/>
                <a:ea typeface="Lucida Grande" pitchFamily="2" charset="0"/>
                <a:cs typeface="Lucida Grande" pitchFamily="2" charset="0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ucida Grande" pitchFamily="2" charset="0"/>
                <a:ea typeface="Lucida Grande" pitchFamily="2" charset="0"/>
                <a:cs typeface="Lucida Grande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200" b="1" dirty="0"/>
              <a:t>Comparison with Experimental Results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1CFC179-452C-8564-53E3-1F2948CF91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738" y="4095912"/>
            <a:ext cx="3904492" cy="2754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2FC0FEAF-A189-0D92-28CD-C73814942650}"/>
              </a:ext>
            </a:extLst>
          </p:cNvPr>
          <p:cNvCxnSpPr>
            <a:cxnSpLocks/>
          </p:cNvCxnSpPr>
          <p:nvPr/>
        </p:nvCxnSpPr>
        <p:spPr>
          <a:xfrm flipH="1">
            <a:off x="2429328" y="5634201"/>
            <a:ext cx="439207" cy="844381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34B310EA-3937-06F4-752C-DE586C2B01B9}"/>
              </a:ext>
            </a:extLst>
          </p:cNvPr>
          <p:cNvSpPr/>
          <p:nvPr/>
        </p:nvSpPr>
        <p:spPr>
          <a:xfrm>
            <a:off x="8076186" y="4371077"/>
            <a:ext cx="3929420" cy="1507109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ysClr val="windowText" lastClr="000000"/>
                </a:solidFill>
                <a:latin typeface="Lucida grande" panose="020B0502040204020203"/>
              </a:rPr>
              <a:t>Sensitivity of stimuli-sensitive brush is dependent on internal chain organization and cooperative collapse </a:t>
            </a:r>
            <a:r>
              <a:rPr lang="en-US" sz="1800" b="1" dirty="0">
                <a:solidFill>
                  <a:sysClr val="windowText" lastClr="000000"/>
                </a:solidFill>
                <a:latin typeface="Lucida grande" panose="020B0502040204020203"/>
              </a:rPr>
              <a:t>unique to dilute layer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D13DA344-CCAA-13EE-4146-8FBCA696D25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73470" y="1611212"/>
            <a:ext cx="1152062" cy="191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949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9" grpId="0"/>
      <p:bldP spid="30" grpId="0"/>
      <p:bldP spid="31" grpId="0"/>
      <p:bldP spid="150" grpId="0"/>
      <p:bldP spid="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5E0EA-50A9-4C53-A0D3-39FA03D61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BF962A-A82E-F9F0-093D-E0C85DB81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19</a:t>
            </a:fld>
            <a:endParaRPr lang="en-US"/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D2946441-E6F8-C938-62A3-CC8DCF4997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9" t="8028" r="50751" b="2567"/>
          <a:stretch/>
        </p:blipFill>
        <p:spPr bwMode="auto">
          <a:xfrm>
            <a:off x="367121" y="1661162"/>
            <a:ext cx="2607634" cy="2829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106FC8C5-16A6-5255-0C57-FFB595751041}"/>
              </a:ext>
            </a:extLst>
          </p:cNvPr>
          <p:cNvGrpSpPr/>
          <p:nvPr/>
        </p:nvGrpSpPr>
        <p:grpSpPr>
          <a:xfrm>
            <a:off x="226385" y="4490929"/>
            <a:ext cx="2853166" cy="2367071"/>
            <a:chOff x="7586244" y="3745891"/>
            <a:chExt cx="3024199" cy="2508965"/>
          </a:xfrm>
        </p:grpSpPr>
        <p:pic>
          <p:nvPicPr>
            <p:cNvPr id="9" name="Picture 6">
              <a:extLst>
                <a:ext uri="{FF2B5EF4-FFF2-40B4-BE49-F238E27FC236}">
                  <a16:creationId xmlns:a16="http://schemas.microsoft.com/office/drawing/2014/main" id="{E6B25B96-B808-5A43-E0EC-9B0E53E1AAE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98"/>
            <a:stretch/>
          </p:blipFill>
          <p:spPr bwMode="auto">
            <a:xfrm>
              <a:off x="7586244" y="3745891"/>
              <a:ext cx="3024199" cy="2508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D0A040F-E37C-8239-BE4F-5CDCFCD61F3C}"/>
                </a:ext>
              </a:extLst>
            </p:cNvPr>
            <p:cNvSpPr/>
            <p:nvPr/>
          </p:nvSpPr>
          <p:spPr>
            <a:xfrm>
              <a:off x="9478047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51C0511-7A45-5DD3-A3BF-6FAB9F95BB79}"/>
                </a:ext>
              </a:extLst>
            </p:cNvPr>
            <p:cNvSpPr/>
            <p:nvPr/>
          </p:nvSpPr>
          <p:spPr>
            <a:xfrm>
              <a:off x="9117391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2652A72-2D7A-C988-BEE8-B8E657FF9AAD}"/>
                </a:ext>
              </a:extLst>
            </p:cNvPr>
            <p:cNvSpPr/>
            <p:nvPr/>
          </p:nvSpPr>
          <p:spPr>
            <a:xfrm>
              <a:off x="9838703" y="5484069"/>
              <a:ext cx="511489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14077D2-599C-E122-98EE-3895E4159289}"/>
                </a:ext>
              </a:extLst>
            </p:cNvPr>
            <p:cNvSpPr/>
            <p:nvPr/>
          </p:nvSpPr>
          <p:spPr>
            <a:xfrm>
              <a:off x="8791291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BF36FF6-D947-6537-24D6-3C77DBF8FD17}"/>
                </a:ext>
              </a:extLst>
            </p:cNvPr>
            <p:cNvSpPr/>
            <p:nvPr/>
          </p:nvSpPr>
          <p:spPr>
            <a:xfrm>
              <a:off x="8019457" y="5484069"/>
              <a:ext cx="683857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DFEA68D-AE9C-B596-870C-6BBC0A079C18}"/>
              </a:ext>
            </a:extLst>
          </p:cNvPr>
          <p:cNvSpPr txBox="1"/>
          <p:nvPr/>
        </p:nvSpPr>
        <p:spPr>
          <a:xfrm>
            <a:off x="3007614" y="2297184"/>
            <a:ext cx="335492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Multi-layered conformations are caused by the balance of 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Electrostatics (repulsion)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Hydrophobicity and elasticity (attraction)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BB50054-BA10-A117-7251-FBA3506FB7DA}"/>
              </a:ext>
            </a:extLst>
          </p:cNvPr>
          <p:cNvSpPr txBox="1"/>
          <p:nvPr/>
        </p:nvSpPr>
        <p:spPr>
          <a:xfrm>
            <a:off x="3154764" y="4723030"/>
            <a:ext cx="2866023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Chains stay within one layer to minimize overall elastic penalty</a:t>
            </a:r>
          </a:p>
          <a:p>
            <a:endParaRPr lang="en-US" sz="1600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Subsequent layers are “grafted upon” previous layers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C5A7A04-893E-E545-9266-D0D4DF46D638}"/>
              </a:ext>
            </a:extLst>
          </p:cNvPr>
          <p:cNvSpPr txBox="1"/>
          <p:nvPr/>
        </p:nvSpPr>
        <p:spPr>
          <a:xfrm>
            <a:off x="8898975" y="5135855"/>
            <a:ext cx="329302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The dramatic collapse of the NFH brush is due to cooperative effects specific to a dilute layer coexisting with condensed layers</a:t>
            </a:r>
          </a:p>
        </p:txBody>
      </p:sp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BD5D5800-0D33-147A-B740-A781DBFCB5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752524"/>
            <a:ext cx="2727762" cy="21054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5AD63D4-ABEF-921D-FCCA-82890C848517}"/>
              </a:ext>
            </a:extLst>
          </p:cNvPr>
          <p:cNvSpPr txBox="1"/>
          <p:nvPr/>
        </p:nvSpPr>
        <p:spPr>
          <a:xfrm>
            <a:off x="8798739" y="2443773"/>
            <a:ext cx="35814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SCFT-generated reflectivity spectra should facilitate experimental evidence of multi-peaked conformations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BEC7F80C-2E82-F20E-0E6B-8A7041D785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660"/>
          <a:stretch/>
        </p:blipFill>
        <p:spPr bwMode="auto">
          <a:xfrm>
            <a:off x="6395402" y="1744336"/>
            <a:ext cx="2128958" cy="2859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F7D36B9-0998-F28D-1945-AA096985A609}"/>
              </a:ext>
            </a:extLst>
          </p:cNvPr>
          <p:cNvSpPr txBox="1"/>
          <p:nvPr/>
        </p:nvSpPr>
        <p:spPr>
          <a:xfrm>
            <a:off x="126758" y="1010794"/>
            <a:ext cx="115811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We have derived an SCFT considering the coupling of polymer elasticity, Flory-Huggins interactions, electrostatics, and local incompressibility. Using this theory, we have concluded the following:</a:t>
            </a:r>
          </a:p>
        </p:txBody>
      </p:sp>
    </p:spTree>
    <p:extLst>
      <p:ext uri="{BB962C8B-B14F-4D97-AF65-F5344CB8AC3E}">
        <p14:creationId xmlns:p14="http://schemas.microsoft.com/office/powerpoint/2010/main" val="3874872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/>
      <p:bldP spid="22" grpId="0"/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1FD49-51CB-4608-A3ED-30B7E304C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Introduction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80111F-C31C-4236-B41A-2BA68657A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z="1100" smtClean="0"/>
              <a:t>2</a:t>
            </a:fld>
            <a:endParaRPr lang="en-US" sz="11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13E7B8-9A22-D529-FE64-51D189D947D9}"/>
              </a:ext>
            </a:extLst>
          </p:cNvPr>
          <p:cNvSpPr txBox="1"/>
          <p:nvPr/>
        </p:nvSpPr>
        <p:spPr>
          <a:xfrm>
            <a:off x="139150" y="1146274"/>
            <a:ext cx="6837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Lucida grande" panose="020B0502040204020203"/>
              </a:rPr>
              <a:t>Polymer Brush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Chains end-fixed to some substrate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Steric interactions extend chains into solution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FA797DC-3C85-1D1A-8891-21DAB10A5FCE}"/>
              </a:ext>
            </a:extLst>
          </p:cNvPr>
          <p:cNvGrpSpPr/>
          <p:nvPr/>
        </p:nvGrpSpPr>
        <p:grpSpPr>
          <a:xfrm>
            <a:off x="8592036" y="1143337"/>
            <a:ext cx="1519837" cy="2370035"/>
            <a:chOff x="1014729" y="1785621"/>
            <a:chExt cx="2587196" cy="4247323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FA8BE0E0-0190-49C0-546F-2DCEADD4F77B}"/>
                </a:ext>
              </a:extLst>
            </p:cNvPr>
            <p:cNvSpPr/>
            <p:nvPr/>
          </p:nvSpPr>
          <p:spPr>
            <a:xfrm>
              <a:off x="1058014" y="4397891"/>
              <a:ext cx="2319866" cy="582016"/>
            </a:xfrm>
            <a:custGeom>
              <a:avLst/>
              <a:gdLst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73200 w 2319866"/>
                <a:gd name="connsiteY15" fmla="*/ 199303 h 582016"/>
                <a:gd name="connsiteX16" fmla="*/ 1464733 w 2319866"/>
                <a:gd name="connsiteY16" fmla="*/ 419437 h 582016"/>
                <a:gd name="connsiteX17" fmla="*/ 1667933 w 2319866"/>
                <a:gd name="connsiteY17" fmla="*/ 444837 h 582016"/>
                <a:gd name="connsiteX18" fmla="*/ 1642533 w 2319866"/>
                <a:gd name="connsiteY18" fmla="*/ 156970 h 582016"/>
                <a:gd name="connsiteX19" fmla="*/ 1490133 w 2319866"/>
                <a:gd name="connsiteY19" fmla="*/ 106170 h 582016"/>
                <a:gd name="connsiteX20" fmla="*/ 1397000 w 2319866"/>
                <a:gd name="connsiteY20" fmla="*/ 283970 h 582016"/>
                <a:gd name="connsiteX21" fmla="*/ 1490133 w 2319866"/>
                <a:gd name="connsiteY21" fmla="*/ 537970 h 582016"/>
                <a:gd name="connsiteX22" fmla="*/ 1913466 w 2319866"/>
                <a:gd name="connsiteY22" fmla="*/ 436370 h 582016"/>
                <a:gd name="connsiteX23" fmla="*/ 1964266 w 2319866"/>
                <a:gd name="connsiteY23" fmla="*/ 199303 h 582016"/>
                <a:gd name="connsiteX24" fmla="*/ 2082800 w 2319866"/>
                <a:gd name="connsiteY24" fmla="*/ 89237 h 582016"/>
                <a:gd name="connsiteX25" fmla="*/ 2294466 w 2319866"/>
                <a:gd name="connsiteY25" fmla="*/ 275503 h 582016"/>
                <a:gd name="connsiteX26" fmla="*/ 2142066 w 2319866"/>
                <a:gd name="connsiteY26" fmla="*/ 427903 h 582016"/>
                <a:gd name="connsiteX27" fmla="*/ 2319866 w 2319866"/>
                <a:gd name="connsiteY27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64733 w 2319866"/>
                <a:gd name="connsiteY15" fmla="*/ 419437 h 582016"/>
                <a:gd name="connsiteX16" fmla="*/ 1667933 w 2319866"/>
                <a:gd name="connsiteY16" fmla="*/ 444837 h 582016"/>
                <a:gd name="connsiteX17" fmla="*/ 1642533 w 2319866"/>
                <a:gd name="connsiteY17" fmla="*/ 156970 h 582016"/>
                <a:gd name="connsiteX18" fmla="*/ 1490133 w 2319866"/>
                <a:gd name="connsiteY18" fmla="*/ 106170 h 582016"/>
                <a:gd name="connsiteX19" fmla="*/ 1397000 w 2319866"/>
                <a:gd name="connsiteY19" fmla="*/ 283970 h 582016"/>
                <a:gd name="connsiteX20" fmla="*/ 1490133 w 2319866"/>
                <a:gd name="connsiteY20" fmla="*/ 537970 h 582016"/>
                <a:gd name="connsiteX21" fmla="*/ 1913466 w 2319866"/>
                <a:gd name="connsiteY21" fmla="*/ 436370 h 582016"/>
                <a:gd name="connsiteX22" fmla="*/ 1964266 w 2319866"/>
                <a:gd name="connsiteY22" fmla="*/ 199303 h 582016"/>
                <a:gd name="connsiteX23" fmla="*/ 2082800 w 2319866"/>
                <a:gd name="connsiteY23" fmla="*/ 89237 h 582016"/>
                <a:gd name="connsiteX24" fmla="*/ 2294466 w 2319866"/>
                <a:gd name="connsiteY24" fmla="*/ 275503 h 582016"/>
                <a:gd name="connsiteX25" fmla="*/ 2142066 w 2319866"/>
                <a:gd name="connsiteY25" fmla="*/ 427903 h 582016"/>
                <a:gd name="connsiteX26" fmla="*/ 2319866 w 2319866"/>
                <a:gd name="connsiteY26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67933 w 2319866"/>
                <a:gd name="connsiteY15" fmla="*/ 444837 h 582016"/>
                <a:gd name="connsiteX16" fmla="*/ 1642533 w 2319866"/>
                <a:gd name="connsiteY16" fmla="*/ 156970 h 582016"/>
                <a:gd name="connsiteX17" fmla="*/ 1490133 w 2319866"/>
                <a:gd name="connsiteY17" fmla="*/ 106170 h 582016"/>
                <a:gd name="connsiteX18" fmla="*/ 1397000 w 2319866"/>
                <a:gd name="connsiteY18" fmla="*/ 283970 h 582016"/>
                <a:gd name="connsiteX19" fmla="*/ 1490133 w 2319866"/>
                <a:gd name="connsiteY19" fmla="*/ 537970 h 582016"/>
                <a:gd name="connsiteX20" fmla="*/ 1913466 w 2319866"/>
                <a:gd name="connsiteY20" fmla="*/ 436370 h 582016"/>
                <a:gd name="connsiteX21" fmla="*/ 1964266 w 2319866"/>
                <a:gd name="connsiteY21" fmla="*/ 199303 h 582016"/>
                <a:gd name="connsiteX22" fmla="*/ 2082800 w 2319866"/>
                <a:gd name="connsiteY22" fmla="*/ 89237 h 582016"/>
                <a:gd name="connsiteX23" fmla="*/ 2294466 w 2319866"/>
                <a:gd name="connsiteY23" fmla="*/ 275503 h 582016"/>
                <a:gd name="connsiteX24" fmla="*/ 2142066 w 2319866"/>
                <a:gd name="connsiteY24" fmla="*/ 427903 h 582016"/>
                <a:gd name="connsiteX25" fmla="*/ 2319866 w 2319866"/>
                <a:gd name="connsiteY25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42533 w 2319866"/>
                <a:gd name="connsiteY15" fmla="*/ 156970 h 582016"/>
                <a:gd name="connsiteX16" fmla="*/ 1490133 w 2319866"/>
                <a:gd name="connsiteY16" fmla="*/ 106170 h 582016"/>
                <a:gd name="connsiteX17" fmla="*/ 1397000 w 2319866"/>
                <a:gd name="connsiteY17" fmla="*/ 283970 h 582016"/>
                <a:gd name="connsiteX18" fmla="*/ 1490133 w 2319866"/>
                <a:gd name="connsiteY18" fmla="*/ 537970 h 582016"/>
                <a:gd name="connsiteX19" fmla="*/ 1913466 w 2319866"/>
                <a:gd name="connsiteY19" fmla="*/ 436370 h 582016"/>
                <a:gd name="connsiteX20" fmla="*/ 1964266 w 2319866"/>
                <a:gd name="connsiteY20" fmla="*/ 199303 h 582016"/>
                <a:gd name="connsiteX21" fmla="*/ 2082800 w 2319866"/>
                <a:gd name="connsiteY21" fmla="*/ 89237 h 582016"/>
                <a:gd name="connsiteX22" fmla="*/ 2294466 w 2319866"/>
                <a:gd name="connsiteY22" fmla="*/ 275503 h 582016"/>
                <a:gd name="connsiteX23" fmla="*/ 2142066 w 2319866"/>
                <a:gd name="connsiteY23" fmla="*/ 427903 h 582016"/>
                <a:gd name="connsiteX24" fmla="*/ 2319866 w 2319866"/>
                <a:gd name="connsiteY24" fmla="*/ 521037 h 58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319866" h="582016">
                  <a:moveTo>
                    <a:pt x="0" y="563370"/>
                  </a:moveTo>
                  <a:cubicBezTo>
                    <a:pt x="64205" y="307253"/>
                    <a:pt x="128411" y="51137"/>
                    <a:pt x="245533" y="4570"/>
                  </a:cubicBezTo>
                  <a:cubicBezTo>
                    <a:pt x="362655" y="-41997"/>
                    <a:pt x="561622" y="282559"/>
                    <a:pt x="702733" y="283970"/>
                  </a:cubicBezTo>
                  <a:cubicBezTo>
                    <a:pt x="843844" y="285381"/>
                    <a:pt x="983545" y="18681"/>
                    <a:pt x="1092200" y="13037"/>
                  </a:cubicBezTo>
                  <a:cubicBezTo>
                    <a:pt x="1200855" y="7393"/>
                    <a:pt x="1354666" y="192248"/>
                    <a:pt x="1354666" y="250103"/>
                  </a:cubicBezTo>
                  <a:cubicBezTo>
                    <a:pt x="1354666" y="307958"/>
                    <a:pt x="1185333" y="388392"/>
                    <a:pt x="1092200" y="360170"/>
                  </a:cubicBezTo>
                  <a:cubicBezTo>
                    <a:pt x="999067" y="331948"/>
                    <a:pt x="890410" y="79359"/>
                    <a:pt x="795866" y="80770"/>
                  </a:cubicBezTo>
                  <a:cubicBezTo>
                    <a:pt x="701322" y="82181"/>
                    <a:pt x="567266" y="289615"/>
                    <a:pt x="524933" y="368637"/>
                  </a:cubicBezTo>
                  <a:cubicBezTo>
                    <a:pt x="482600" y="447659"/>
                    <a:pt x="485422" y="523859"/>
                    <a:pt x="541866" y="554903"/>
                  </a:cubicBezTo>
                  <a:cubicBezTo>
                    <a:pt x="598310" y="585947"/>
                    <a:pt x="798689" y="595825"/>
                    <a:pt x="863600" y="554903"/>
                  </a:cubicBezTo>
                  <a:cubicBezTo>
                    <a:pt x="928511" y="513981"/>
                    <a:pt x="944033" y="343237"/>
                    <a:pt x="931333" y="309370"/>
                  </a:cubicBezTo>
                  <a:cubicBezTo>
                    <a:pt x="918633" y="275503"/>
                    <a:pt x="808567" y="320658"/>
                    <a:pt x="787400" y="351703"/>
                  </a:cubicBezTo>
                  <a:cubicBezTo>
                    <a:pt x="766233" y="382747"/>
                    <a:pt x="749300" y="471648"/>
                    <a:pt x="804333" y="495637"/>
                  </a:cubicBezTo>
                  <a:cubicBezTo>
                    <a:pt x="859366" y="519626"/>
                    <a:pt x="1007533" y="508337"/>
                    <a:pt x="1117600" y="495637"/>
                  </a:cubicBezTo>
                  <a:cubicBezTo>
                    <a:pt x="1227667" y="482937"/>
                    <a:pt x="1377244" y="475881"/>
                    <a:pt x="1464733" y="419437"/>
                  </a:cubicBezTo>
                  <a:cubicBezTo>
                    <a:pt x="1552222" y="362993"/>
                    <a:pt x="1638300" y="209181"/>
                    <a:pt x="1642533" y="156970"/>
                  </a:cubicBezTo>
                  <a:cubicBezTo>
                    <a:pt x="1646766" y="104759"/>
                    <a:pt x="1531055" y="85003"/>
                    <a:pt x="1490133" y="106170"/>
                  </a:cubicBezTo>
                  <a:cubicBezTo>
                    <a:pt x="1449211" y="127337"/>
                    <a:pt x="1397000" y="212003"/>
                    <a:pt x="1397000" y="283970"/>
                  </a:cubicBezTo>
                  <a:cubicBezTo>
                    <a:pt x="1397000" y="355937"/>
                    <a:pt x="1404055" y="512570"/>
                    <a:pt x="1490133" y="537970"/>
                  </a:cubicBezTo>
                  <a:cubicBezTo>
                    <a:pt x="1576211" y="563370"/>
                    <a:pt x="1834444" y="492814"/>
                    <a:pt x="1913466" y="436370"/>
                  </a:cubicBezTo>
                  <a:cubicBezTo>
                    <a:pt x="1992488" y="379925"/>
                    <a:pt x="1936044" y="257158"/>
                    <a:pt x="1964266" y="199303"/>
                  </a:cubicBezTo>
                  <a:cubicBezTo>
                    <a:pt x="1992488" y="141447"/>
                    <a:pt x="2027767" y="76537"/>
                    <a:pt x="2082800" y="89237"/>
                  </a:cubicBezTo>
                  <a:cubicBezTo>
                    <a:pt x="2137833" y="101937"/>
                    <a:pt x="2284588" y="219059"/>
                    <a:pt x="2294466" y="275503"/>
                  </a:cubicBezTo>
                  <a:cubicBezTo>
                    <a:pt x="2304344" y="331947"/>
                    <a:pt x="2137833" y="386981"/>
                    <a:pt x="2142066" y="427903"/>
                  </a:cubicBezTo>
                  <a:cubicBezTo>
                    <a:pt x="2146299" y="468825"/>
                    <a:pt x="2233082" y="494931"/>
                    <a:pt x="2319866" y="5210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617AD5C1-2756-BE63-584C-F9647E13C1B2}"/>
                </a:ext>
              </a:extLst>
            </p:cNvPr>
            <p:cNvSpPr/>
            <p:nvPr/>
          </p:nvSpPr>
          <p:spPr>
            <a:xfrm>
              <a:off x="1162334" y="2754382"/>
              <a:ext cx="2035842" cy="696222"/>
            </a:xfrm>
            <a:custGeom>
              <a:avLst/>
              <a:gdLst>
                <a:gd name="connsiteX0" fmla="*/ 0 w 2035842"/>
                <a:gd name="connsiteY0" fmla="*/ 696222 h 696222"/>
                <a:gd name="connsiteX1" fmla="*/ 347133 w 2035842"/>
                <a:gd name="connsiteY1" fmla="*/ 272888 h 696222"/>
                <a:gd name="connsiteX2" fmla="*/ 745067 w 2035842"/>
                <a:gd name="connsiteY2" fmla="*/ 450688 h 696222"/>
                <a:gd name="connsiteX3" fmla="*/ 541867 w 2035842"/>
                <a:gd name="connsiteY3" fmla="*/ 679288 h 696222"/>
                <a:gd name="connsiteX4" fmla="*/ 397933 w 2035842"/>
                <a:gd name="connsiteY4" fmla="*/ 442222 h 696222"/>
                <a:gd name="connsiteX5" fmla="*/ 685800 w 2035842"/>
                <a:gd name="connsiteY5" fmla="*/ 205155 h 696222"/>
                <a:gd name="connsiteX6" fmla="*/ 1075267 w 2035842"/>
                <a:gd name="connsiteY6" fmla="*/ 222088 h 696222"/>
                <a:gd name="connsiteX7" fmla="*/ 1337733 w 2035842"/>
                <a:gd name="connsiteY7" fmla="*/ 128955 h 696222"/>
                <a:gd name="connsiteX8" fmla="*/ 1049867 w 2035842"/>
                <a:gd name="connsiteY8" fmla="*/ 10422 h 696222"/>
                <a:gd name="connsiteX9" fmla="*/ 829733 w 2035842"/>
                <a:gd name="connsiteY9" fmla="*/ 416822 h 696222"/>
                <a:gd name="connsiteX10" fmla="*/ 905933 w 2035842"/>
                <a:gd name="connsiteY10" fmla="*/ 611555 h 696222"/>
                <a:gd name="connsiteX11" fmla="*/ 1320800 w 2035842"/>
                <a:gd name="connsiteY11" fmla="*/ 645422 h 696222"/>
                <a:gd name="connsiteX12" fmla="*/ 1075267 w 2035842"/>
                <a:gd name="connsiteY12" fmla="*/ 366022 h 696222"/>
                <a:gd name="connsiteX13" fmla="*/ 1337733 w 2035842"/>
                <a:gd name="connsiteY13" fmla="*/ 306755 h 696222"/>
                <a:gd name="connsiteX14" fmla="*/ 1405467 w 2035842"/>
                <a:gd name="connsiteY14" fmla="*/ 213622 h 696222"/>
                <a:gd name="connsiteX15" fmla="*/ 1041400 w 2035842"/>
                <a:gd name="connsiteY15" fmla="*/ 95088 h 696222"/>
                <a:gd name="connsiteX16" fmla="*/ 1397000 w 2035842"/>
                <a:gd name="connsiteY16" fmla="*/ 442222 h 696222"/>
                <a:gd name="connsiteX17" fmla="*/ 1634067 w 2035842"/>
                <a:gd name="connsiteY17" fmla="*/ 416822 h 696222"/>
                <a:gd name="connsiteX18" fmla="*/ 1718733 w 2035842"/>
                <a:gd name="connsiteY18" fmla="*/ 230555 h 696222"/>
                <a:gd name="connsiteX19" fmla="*/ 2032000 w 2035842"/>
                <a:gd name="connsiteY19" fmla="*/ 340622 h 696222"/>
                <a:gd name="connsiteX20" fmla="*/ 1871133 w 2035842"/>
                <a:gd name="connsiteY20" fmla="*/ 484555 h 696222"/>
                <a:gd name="connsiteX21" fmla="*/ 1549400 w 2035842"/>
                <a:gd name="connsiteY21" fmla="*/ 620022 h 69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35842" h="696222">
                  <a:moveTo>
                    <a:pt x="0" y="696222"/>
                  </a:moveTo>
                  <a:cubicBezTo>
                    <a:pt x="111477" y="505016"/>
                    <a:pt x="222955" y="313810"/>
                    <a:pt x="347133" y="272888"/>
                  </a:cubicBezTo>
                  <a:cubicBezTo>
                    <a:pt x="471311" y="231966"/>
                    <a:pt x="712611" y="382955"/>
                    <a:pt x="745067" y="450688"/>
                  </a:cubicBezTo>
                  <a:cubicBezTo>
                    <a:pt x="777523" y="518421"/>
                    <a:pt x="599723" y="680699"/>
                    <a:pt x="541867" y="679288"/>
                  </a:cubicBezTo>
                  <a:cubicBezTo>
                    <a:pt x="484011" y="677877"/>
                    <a:pt x="373944" y="521244"/>
                    <a:pt x="397933" y="442222"/>
                  </a:cubicBezTo>
                  <a:cubicBezTo>
                    <a:pt x="421922" y="363200"/>
                    <a:pt x="572911" y="241844"/>
                    <a:pt x="685800" y="205155"/>
                  </a:cubicBezTo>
                  <a:cubicBezTo>
                    <a:pt x="798689" y="168466"/>
                    <a:pt x="966612" y="234788"/>
                    <a:pt x="1075267" y="222088"/>
                  </a:cubicBezTo>
                  <a:cubicBezTo>
                    <a:pt x="1183922" y="209388"/>
                    <a:pt x="1341966" y="164233"/>
                    <a:pt x="1337733" y="128955"/>
                  </a:cubicBezTo>
                  <a:cubicBezTo>
                    <a:pt x="1333500" y="93677"/>
                    <a:pt x="1134534" y="-37556"/>
                    <a:pt x="1049867" y="10422"/>
                  </a:cubicBezTo>
                  <a:cubicBezTo>
                    <a:pt x="965200" y="58400"/>
                    <a:pt x="853722" y="316633"/>
                    <a:pt x="829733" y="416822"/>
                  </a:cubicBezTo>
                  <a:cubicBezTo>
                    <a:pt x="805744" y="517011"/>
                    <a:pt x="824089" y="573455"/>
                    <a:pt x="905933" y="611555"/>
                  </a:cubicBezTo>
                  <a:cubicBezTo>
                    <a:pt x="987777" y="649655"/>
                    <a:pt x="1292578" y="686344"/>
                    <a:pt x="1320800" y="645422"/>
                  </a:cubicBezTo>
                  <a:cubicBezTo>
                    <a:pt x="1349022" y="604500"/>
                    <a:pt x="1072445" y="422467"/>
                    <a:pt x="1075267" y="366022"/>
                  </a:cubicBezTo>
                  <a:cubicBezTo>
                    <a:pt x="1078089" y="309577"/>
                    <a:pt x="1282700" y="332155"/>
                    <a:pt x="1337733" y="306755"/>
                  </a:cubicBezTo>
                  <a:cubicBezTo>
                    <a:pt x="1392766" y="281355"/>
                    <a:pt x="1454856" y="248900"/>
                    <a:pt x="1405467" y="213622"/>
                  </a:cubicBezTo>
                  <a:cubicBezTo>
                    <a:pt x="1356078" y="178344"/>
                    <a:pt x="1042811" y="56988"/>
                    <a:pt x="1041400" y="95088"/>
                  </a:cubicBezTo>
                  <a:cubicBezTo>
                    <a:pt x="1039989" y="133188"/>
                    <a:pt x="1298222" y="388600"/>
                    <a:pt x="1397000" y="442222"/>
                  </a:cubicBezTo>
                  <a:cubicBezTo>
                    <a:pt x="1495778" y="495844"/>
                    <a:pt x="1580445" y="452100"/>
                    <a:pt x="1634067" y="416822"/>
                  </a:cubicBezTo>
                  <a:cubicBezTo>
                    <a:pt x="1687689" y="381544"/>
                    <a:pt x="1652411" y="243255"/>
                    <a:pt x="1718733" y="230555"/>
                  </a:cubicBezTo>
                  <a:cubicBezTo>
                    <a:pt x="1785055" y="217855"/>
                    <a:pt x="2006600" y="298289"/>
                    <a:pt x="2032000" y="340622"/>
                  </a:cubicBezTo>
                  <a:cubicBezTo>
                    <a:pt x="2057400" y="382955"/>
                    <a:pt x="1951566" y="437988"/>
                    <a:pt x="1871133" y="484555"/>
                  </a:cubicBezTo>
                  <a:cubicBezTo>
                    <a:pt x="1790700" y="531122"/>
                    <a:pt x="1601611" y="591800"/>
                    <a:pt x="1549400" y="6200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9852396E-B1AE-94A4-5230-A4BD277D780A}"/>
                </a:ext>
              </a:extLst>
            </p:cNvPr>
            <p:cNvSpPr/>
            <p:nvPr/>
          </p:nvSpPr>
          <p:spPr>
            <a:xfrm>
              <a:off x="1104935" y="3917268"/>
              <a:ext cx="2496990" cy="580028"/>
            </a:xfrm>
            <a:custGeom>
              <a:avLst/>
              <a:gdLst>
                <a:gd name="connsiteX0" fmla="*/ 0 w 2496990"/>
                <a:gd name="connsiteY0" fmla="*/ 265910 h 580028"/>
                <a:gd name="connsiteX1" fmla="*/ 516467 w 2496990"/>
                <a:gd name="connsiteY1" fmla="*/ 579177 h 580028"/>
                <a:gd name="connsiteX2" fmla="*/ 838200 w 2496990"/>
                <a:gd name="connsiteY2" fmla="*/ 181243 h 580028"/>
                <a:gd name="connsiteX3" fmla="*/ 668867 w 2496990"/>
                <a:gd name="connsiteY3" fmla="*/ 3443 h 580028"/>
                <a:gd name="connsiteX4" fmla="*/ 584200 w 2496990"/>
                <a:gd name="connsiteY4" fmla="*/ 325177 h 580028"/>
                <a:gd name="connsiteX5" fmla="*/ 990600 w 2496990"/>
                <a:gd name="connsiteY5" fmla="*/ 308243 h 580028"/>
                <a:gd name="connsiteX6" fmla="*/ 1117600 w 2496990"/>
                <a:gd name="connsiteY6" fmla="*/ 62710 h 580028"/>
                <a:gd name="connsiteX7" fmla="*/ 1413933 w 2496990"/>
                <a:gd name="connsiteY7" fmla="*/ 147377 h 580028"/>
                <a:gd name="connsiteX8" fmla="*/ 1718733 w 2496990"/>
                <a:gd name="connsiteY8" fmla="*/ 291310 h 580028"/>
                <a:gd name="connsiteX9" fmla="*/ 1921933 w 2496990"/>
                <a:gd name="connsiteY9" fmla="*/ 88110 h 580028"/>
                <a:gd name="connsiteX10" fmla="*/ 1786467 w 2496990"/>
                <a:gd name="connsiteY10" fmla="*/ 11910 h 580028"/>
                <a:gd name="connsiteX11" fmla="*/ 1710267 w 2496990"/>
                <a:gd name="connsiteY11" fmla="*/ 198177 h 580028"/>
                <a:gd name="connsiteX12" fmla="*/ 2023533 w 2496990"/>
                <a:gd name="connsiteY12" fmla="*/ 308243 h 580028"/>
                <a:gd name="connsiteX13" fmla="*/ 2489200 w 2496990"/>
                <a:gd name="connsiteY13" fmla="*/ 291310 h 580028"/>
                <a:gd name="connsiteX14" fmla="*/ 2302933 w 2496990"/>
                <a:gd name="connsiteY14" fmla="*/ 486043 h 580028"/>
                <a:gd name="connsiteX15" fmla="*/ 2142067 w 2496990"/>
                <a:gd name="connsiteY15" fmla="*/ 113510 h 580028"/>
                <a:gd name="connsiteX16" fmla="*/ 1735667 w 2496990"/>
                <a:gd name="connsiteY16" fmla="*/ 452177 h 580028"/>
                <a:gd name="connsiteX17" fmla="*/ 1278467 w 2496990"/>
                <a:gd name="connsiteY17" fmla="*/ 443710 h 580028"/>
                <a:gd name="connsiteX18" fmla="*/ 1219200 w 2496990"/>
                <a:gd name="connsiteY18" fmla="*/ 274377 h 580028"/>
                <a:gd name="connsiteX19" fmla="*/ 1388533 w 2496990"/>
                <a:gd name="connsiteY19" fmla="*/ 223577 h 5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96990" h="580028">
                  <a:moveTo>
                    <a:pt x="0" y="265910"/>
                  </a:moveTo>
                  <a:cubicBezTo>
                    <a:pt x="188383" y="429599"/>
                    <a:pt x="376767" y="593288"/>
                    <a:pt x="516467" y="579177"/>
                  </a:cubicBezTo>
                  <a:cubicBezTo>
                    <a:pt x="656167" y="565066"/>
                    <a:pt x="812800" y="277199"/>
                    <a:pt x="838200" y="181243"/>
                  </a:cubicBezTo>
                  <a:cubicBezTo>
                    <a:pt x="863600" y="85287"/>
                    <a:pt x="711200" y="-20546"/>
                    <a:pt x="668867" y="3443"/>
                  </a:cubicBezTo>
                  <a:cubicBezTo>
                    <a:pt x="626534" y="27432"/>
                    <a:pt x="530578" y="274377"/>
                    <a:pt x="584200" y="325177"/>
                  </a:cubicBezTo>
                  <a:cubicBezTo>
                    <a:pt x="637822" y="375977"/>
                    <a:pt x="901700" y="351988"/>
                    <a:pt x="990600" y="308243"/>
                  </a:cubicBezTo>
                  <a:cubicBezTo>
                    <a:pt x="1079500" y="264498"/>
                    <a:pt x="1047044" y="89521"/>
                    <a:pt x="1117600" y="62710"/>
                  </a:cubicBezTo>
                  <a:cubicBezTo>
                    <a:pt x="1188156" y="35899"/>
                    <a:pt x="1313744" y="109277"/>
                    <a:pt x="1413933" y="147377"/>
                  </a:cubicBezTo>
                  <a:cubicBezTo>
                    <a:pt x="1514122" y="185477"/>
                    <a:pt x="1634066" y="301188"/>
                    <a:pt x="1718733" y="291310"/>
                  </a:cubicBezTo>
                  <a:cubicBezTo>
                    <a:pt x="1803400" y="281432"/>
                    <a:pt x="1910644" y="134677"/>
                    <a:pt x="1921933" y="88110"/>
                  </a:cubicBezTo>
                  <a:cubicBezTo>
                    <a:pt x="1933222" y="41543"/>
                    <a:pt x="1821745" y="-6434"/>
                    <a:pt x="1786467" y="11910"/>
                  </a:cubicBezTo>
                  <a:cubicBezTo>
                    <a:pt x="1751189" y="30254"/>
                    <a:pt x="1670756" y="148788"/>
                    <a:pt x="1710267" y="198177"/>
                  </a:cubicBezTo>
                  <a:cubicBezTo>
                    <a:pt x="1749778" y="247566"/>
                    <a:pt x="1893711" y="292721"/>
                    <a:pt x="2023533" y="308243"/>
                  </a:cubicBezTo>
                  <a:cubicBezTo>
                    <a:pt x="2153355" y="323765"/>
                    <a:pt x="2442633" y="261677"/>
                    <a:pt x="2489200" y="291310"/>
                  </a:cubicBezTo>
                  <a:cubicBezTo>
                    <a:pt x="2535767" y="320943"/>
                    <a:pt x="2360789" y="515676"/>
                    <a:pt x="2302933" y="486043"/>
                  </a:cubicBezTo>
                  <a:cubicBezTo>
                    <a:pt x="2245078" y="456410"/>
                    <a:pt x="2236611" y="119154"/>
                    <a:pt x="2142067" y="113510"/>
                  </a:cubicBezTo>
                  <a:cubicBezTo>
                    <a:pt x="2047523" y="107866"/>
                    <a:pt x="1879600" y="397144"/>
                    <a:pt x="1735667" y="452177"/>
                  </a:cubicBezTo>
                  <a:cubicBezTo>
                    <a:pt x="1591734" y="507210"/>
                    <a:pt x="1364545" y="473343"/>
                    <a:pt x="1278467" y="443710"/>
                  </a:cubicBezTo>
                  <a:cubicBezTo>
                    <a:pt x="1192389" y="414077"/>
                    <a:pt x="1200856" y="311066"/>
                    <a:pt x="1219200" y="274377"/>
                  </a:cubicBezTo>
                  <a:cubicBezTo>
                    <a:pt x="1237544" y="237688"/>
                    <a:pt x="1370189" y="247566"/>
                    <a:pt x="1388533" y="22357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64B61498-5C30-8644-D8A7-F427B04CFFA2}"/>
                </a:ext>
              </a:extLst>
            </p:cNvPr>
            <p:cNvSpPr/>
            <p:nvPr/>
          </p:nvSpPr>
          <p:spPr>
            <a:xfrm>
              <a:off x="1058014" y="2020960"/>
              <a:ext cx="2016565" cy="477166"/>
            </a:xfrm>
            <a:custGeom>
              <a:avLst/>
              <a:gdLst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795867 w 2016565"/>
                <a:gd name="connsiteY16" fmla="*/ 163663 h 477166"/>
                <a:gd name="connsiteX17" fmla="*/ 897467 w 2016565"/>
                <a:gd name="connsiteY17" fmla="*/ 409196 h 477166"/>
                <a:gd name="connsiteX18" fmla="*/ 1413934 w 2016565"/>
                <a:gd name="connsiteY18" fmla="*/ 392263 h 477166"/>
                <a:gd name="connsiteX19" fmla="*/ 1388534 w 2016565"/>
                <a:gd name="connsiteY19" fmla="*/ 205996 h 477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16565" h="477166">
                  <a:moveTo>
                    <a:pt x="0" y="70529"/>
                  </a:moveTo>
                  <a:cubicBezTo>
                    <a:pt x="61383" y="203173"/>
                    <a:pt x="122767" y="335818"/>
                    <a:pt x="211667" y="349929"/>
                  </a:cubicBezTo>
                  <a:cubicBezTo>
                    <a:pt x="300567" y="364040"/>
                    <a:pt x="460022" y="158018"/>
                    <a:pt x="533400" y="155196"/>
                  </a:cubicBezTo>
                  <a:cubicBezTo>
                    <a:pt x="606778" y="152374"/>
                    <a:pt x="588434" y="330174"/>
                    <a:pt x="651934" y="332996"/>
                  </a:cubicBezTo>
                  <a:cubicBezTo>
                    <a:pt x="715434" y="335818"/>
                    <a:pt x="835378" y="177773"/>
                    <a:pt x="914400" y="172129"/>
                  </a:cubicBezTo>
                  <a:cubicBezTo>
                    <a:pt x="993422" y="166485"/>
                    <a:pt x="1052689" y="309007"/>
                    <a:pt x="1126067" y="299129"/>
                  </a:cubicBezTo>
                  <a:cubicBezTo>
                    <a:pt x="1199445" y="289251"/>
                    <a:pt x="1258712" y="114274"/>
                    <a:pt x="1354667" y="112863"/>
                  </a:cubicBezTo>
                  <a:cubicBezTo>
                    <a:pt x="1450622" y="111452"/>
                    <a:pt x="1604433" y="282196"/>
                    <a:pt x="1701800" y="290663"/>
                  </a:cubicBezTo>
                  <a:cubicBezTo>
                    <a:pt x="1799167" y="299130"/>
                    <a:pt x="1919111" y="211641"/>
                    <a:pt x="1938867" y="163663"/>
                  </a:cubicBezTo>
                  <a:cubicBezTo>
                    <a:pt x="1958623" y="115685"/>
                    <a:pt x="1861256" y="-21193"/>
                    <a:pt x="1820334" y="2796"/>
                  </a:cubicBezTo>
                  <a:cubicBezTo>
                    <a:pt x="1779412" y="26785"/>
                    <a:pt x="1683456" y="228574"/>
                    <a:pt x="1693334" y="307596"/>
                  </a:cubicBezTo>
                  <a:cubicBezTo>
                    <a:pt x="1703212" y="386618"/>
                    <a:pt x="1827389" y="482574"/>
                    <a:pt x="1879600" y="476929"/>
                  </a:cubicBezTo>
                  <a:cubicBezTo>
                    <a:pt x="1931811" y="471285"/>
                    <a:pt x="2051755" y="340051"/>
                    <a:pt x="2006600" y="273729"/>
                  </a:cubicBezTo>
                  <a:cubicBezTo>
                    <a:pt x="1961445" y="207407"/>
                    <a:pt x="1730023" y="69118"/>
                    <a:pt x="1608667" y="78996"/>
                  </a:cubicBezTo>
                  <a:cubicBezTo>
                    <a:pt x="1487312" y="88874"/>
                    <a:pt x="1365956" y="321707"/>
                    <a:pt x="1278467" y="332996"/>
                  </a:cubicBezTo>
                  <a:cubicBezTo>
                    <a:pt x="1190978" y="344285"/>
                    <a:pt x="1164167" y="174951"/>
                    <a:pt x="1083734" y="146729"/>
                  </a:cubicBezTo>
                  <a:cubicBezTo>
                    <a:pt x="1003301" y="118507"/>
                    <a:pt x="826911" y="119919"/>
                    <a:pt x="795867" y="163663"/>
                  </a:cubicBezTo>
                  <a:cubicBezTo>
                    <a:pt x="764823" y="207407"/>
                    <a:pt x="794456" y="371096"/>
                    <a:pt x="897467" y="409196"/>
                  </a:cubicBezTo>
                  <a:cubicBezTo>
                    <a:pt x="1000478" y="447296"/>
                    <a:pt x="1332090" y="426130"/>
                    <a:pt x="1413934" y="392263"/>
                  </a:cubicBezTo>
                  <a:cubicBezTo>
                    <a:pt x="1495778" y="358396"/>
                    <a:pt x="1442156" y="282196"/>
                    <a:pt x="1388534" y="20599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697BC525-22B9-3289-D47F-A537557EC2E5}"/>
                </a:ext>
              </a:extLst>
            </p:cNvPr>
            <p:cNvSpPr/>
            <p:nvPr/>
          </p:nvSpPr>
          <p:spPr>
            <a:xfrm>
              <a:off x="1058014" y="5302897"/>
              <a:ext cx="2396097" cy="730047"/>
            </a:xfrm>
            <a:custGeom>
              <a:avLst/>
              <a:gdLst>
                <a:gd name="connsiteX0" fmla="*/ 0 w 2396097"/>
                <a:gd name="connsiteY0" fmla="*/ 364703 h 730047"/>
                <a:gd name="connsiteX1" fmla="*/ 389466 w 2396097"/>
                <a:gd name="connsiteY1" fmla="*/ 280037 h 730047"/>
                <a:gd name="connsiteX2" fmla="*/ 668866 w 2396097"/>
                <a:gd name="connsiteY2" fmla="*/ 347770 h 730047"/>
                <a:gd name="connsiteX3" fmla="*/ 965200 w 2396097"/>
                <a:gd name="connsiteY3" fmla="*/ 339303 h 730047"/>
                <a:gd name="connsiteX4" fmla="*/ 1126066 w 2396097"/>
                <a:gd name="connsiteY4" fmla="*/ 491703 h 730047"/>
                <a:gd name="connsiteX5" fmla="*/ 1363133 w 2396097"/>
                <a:gd name="connsiteY5" fmla="*/ 440903 h 730047"/>
                <a:gd name="connsiteX6" fmla="*/ 1625600 w 2396097"/>
                <a:gd name="connsiteY6" fmla="*/ 415503 h 730047"/>
                <a:gd name="connsiteX7" fmla="*/ 1938866 w 2396097"/>
                <a:gd name="connsiteY7" fmla="*/ 508637 h 730047"/>
                <a:gd name="connsiteX8" fmla="*/ 2192866 w 2396097"/>
                <a:gd name="connsiteY8" fmla="*/ 491703 h 730047"/>
                <a:gd name="connsiteX9" fmla="*/ 2201333 w 2396097"/>
                <a:gd name="connsiteY9" fmla="*/ 313903 h 730047"/>
                <a:gd name="connsiteX10" fmla="*/ 2108200 w 2396097"/>
                <a:gd name="connsiteY10" fmla="*/ 127637 h 730047"/>
                <a:gd name="connsiteX11" fmla="*/ 1854200 w 2396097"/>
                <a:gd name="connsiteY11" fmla="*/ 220770 h 730047"/>
                <a:gd name="connsiteX12" fmla="*/ 1930400 w 2396097"/>
                <a:gd name="connsiteY12" fmla="*/ 474770 h 730047"/>
                <a:gd name="connsiteX13" fmla="*/ 2133600 w 2396097"/>
                <a:gd name="connsiteY13" fmla="*/ 728770 h 730047"/>
                <a:gd name="connsiteX14" fmla="*/ 2396066 w 2396097"/>
                <a:gd name="connsiteY14" fmla="*/ 559437 h 730047"/>
                <a:gd name="connsiteX15" fmla="*/ 2116666 w 2396097"/>
                <a:gd name="connsiteY15" fmla="*/ 263103 h 730047"/>
                <a:gd name="connsiteX16" fmla="*/ 2048933 w 2396097"/>
                <a:gd name="connsiteY16" fmla="*/ 457837 h 730047"/>
                <a:gd name="connsiteX17" fmla="*/ 1710266 w 2396097"/>
                <a:gd name="connsiteY17" fmla="*/ 440903 h 730047"/>
                <a:gd name="connsiteX18" fmla="*/ 1557866 w 2396097"/>
                <a:gd name="connsiteY18" fmla="*/ 263103 h 730047"/>
                <a:gd name="connsiteX19" fmla="*/ 1143000 w 2396097"/>
                <a:gd name="connsiteY19" fmla="*/ 322370 h 730047"/>
                <a:gd name="connsiteX20" fmla="*/ 982133 w 2396097"/>
                <a:gd name="connsiteY20" fmla="*/ 474770 h 730047"/>
                <a:gd name="connsiteX21" fmla="*/ 635000 w 2396097"/>
                <a:gd name="connsiteY21" fmla="*/ 288503 h 730047"/>
                <a:gd name="connsiteX22" fmla="*/ 736600 w 2396097"/>
                <a:gd name="connsiteY22" fmla="*/ 637 h 730047"/>
                <a:gd name="connsiteX23" fmla="*/ 296333 w 2396097"/>
                <a:gd name="connsiteY23" fmla="*/ 220770 h 730047"/>
                <a:gd name="connsiteX24" fmla="*/ 431800 w 2396097"/>
                <a:gd name="connsiteY24" fmla="*/ 542503 h 730047"/>
                <a:gd name="connsiteX25" fmla="*/ 795866 w 2396097"/>
                <a:gd name="connsiteY25" fmla="*/ 542503 h 730047"/>
                <a:gd name="connsiteX26" fmla="*/ 1058333 w 2396097"/>
                <a:gd name="connsiteY26" fmla="*/ 195370 h 730047"/>
                <a:gd name="connsiteX27" fmla="*/ 677333 w 2396097"/>
                <a:gd name="connsiteY27" fmla="*/ 93770 h 730047"/>
                <a:gd name="connsiteX28" fmla="*/ 533400 w 2396097"/>
                <a:gd name="connsiteY28" fmla="*/ 330837 h 730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396097" h="730047">
                  <a:moveTo>
                    <a:pt x="0" y="364703"/>
                  </a:moveTo>
                  <a:cubicBezTo>
                    <a:pt x="138994" y="323781"/>
                    <a:pt x="277988" y="282859"/>
                    <a:pt x="389466" y="280037"/>
                  </a:cubicBezTo>
                  <a:cubicBezTo>
                    <a:pt x="500944" y="277215"/>
                    <a:pt x="572910" y="337892"/>
                    <a:pt x="668866" y="347770"/>
                  </a:cubicBezTo>
                  <a:cubicBezTo>
                    <a:pt x="764822" y="357648"/>
                    <a:pt x="889000" y="315314"/>
                    <a:pt x="965200" y="339303"/>
                  </a:cubicBezTo>
                  <a:cubicBezTo>
                    <a:pt x="1041400" y="363292"/>
                    <a:pt x="1059744" y="474770"/>
                    <a:pt x="1126066" y="491703"/>
                  </a:cubicBezTo>
                  <a:cubicBezTo>
                    <a:pt x="1192388" y="508636"/>
                    <a:pt x="1279877" y="453603"/>
                    <a:pt x="1363133" y="440903"/>
                  </a:cubicBezTo>
                  <a:cubicBezTo>
                    <a:pt x="1446389" y="428203"/>
                    <a:pt x="1529645" y="404214"/>
                    <a:pt x="1625600" y="415503"/>
                  </a:cubicBezTo>
                  <a:cubicBezTo>
                    <a:pt x="1721555" y="426792"/>
                    <a:pt x="1844322" y="495937"/>
                    <a:pt x="1938866" y="508637"/>
                  </a:cubicBezTo>
                  <a:cubicBezTo>
                    <a:pt x="2033410" y="521337"/>
                    <a:pt x="2149122" y="524159"/>
                    <a:pt x="2192866" y="491703"/>
                  </a:cubicBezTo>
                  <a:cubicBezTo>
                    <a:pt x="2236610" y="459247"/>
                    <a:pt x="2215444" y="374581"/>
                    <a:pt x="2201333" y="313903"/>
                  </a:cubicBezTo>
                  <a:cubicBezTo>
                    <a:pt x="2187222" y="253225"/>
                    <a:pt x="2166055" y="143159"/>
                    <a:pt x="2108200" y="127637"/>
                  </a:cubicBezTo>
                  <a:cubicBezTo>
                    <a:pt x="2050345" y="112115"/>
                    <a:pt x="1883833" y="162914"/>
                    <a:pt x="1854200" y="220770"/>
                  </a:cubicBezTo>
                  <a:cubicBezTo>
                    <a:pt x="1824567" y="278625"/>
                    <a:pt x="1883833" y="390103"/>
                    <a:pt x="1930400" y="474770"/>
                  </a:cubicBezTo>
                  <a:cubicBezTo>
                    <a:pt x="1976967" y="559437"/>
                    <a:pt x="2055989" y="714659"/>
                    <a:pt x="2133600" y="728770"/>
                  </a:cubicBezTo>
                  <a:cubicBezTo>
                    <a:pt x="2211211" y="742881"/>
                    <a:pt x="2398888" y="637048"/>
                    <a:pt x="2396066" y="559437"/>
                  </a:cubicBezTo>
                  <a:cubicBezTo>
                    <a:pt x="2393244" y="481826"/>
                    <a:pt x="2174521" y="280036"/>
                    <a:pt x="2116666" y="263103"/>
                  </a:cubicBezTo>
                  <a:cubicBezTo>
                    <a:pt x="2058811" y="246170"/>
                    <a:pt x="2116666" y="428204"/>
                    <a:pt x="2048933" y="457837"/>
                  </a:cubicBezTo>
                  <a:cubicBezTo>
                    <a:pt x="1981200" y="487470"/>
                    <a:pt x="1792110" y="473359"/>
                    <a:pt x="1710266" y="440903"/>
                  </a:cubicBezTo>
                  <a:cubicBezTo>
                    <a:pt x="1628422" y="408447"/>
                    <a:pt x="1652410" y="282858"/>
                    <a:pt x="1557866" y="263103"/>
                  </a:cubicBezTo>
                  <a:cubicBezTo>
                    <a:pt x="1463322" y="243348"/>
                    <a:pt x="1238956" y="287092"/>
                    <a:pt x="1143000" y="322370"/>
                  </a:cubicBezTo>
                  <a:cubicBezTo>
                    <a:pt x="1047045" y="357648"/>
                    <a:pt x="1066800" y="480414"/>
                    <a:pt x="982133" y="474770"/>
                  </a:cubicBezTo>
                  <a:cubicBezTo>
                    <a:pt x="897466" y="469126"/>
                    <a:pt x="675922" y="367525"/>
                    <a:pt x="635000" y="288503"/>
                  </a:cubicBezTo>
                  <a:cubicBezTo>
                    <a:pt x="594078" y="209481"/>
                    <a:pt x="793044" y="11926"/>
                    <a:pt x="736600" y="637"/>
                  </a:cubicBezTo>
                  <a:cubicBezTo>
                    <a:pt x="680156" y="-10652"/>
                    <a:pt x="347133" y="130459"/>
                    <a:pt x="296333" y="220770"/>
                  </a:cubicBezTo>
                  <a:cubicBezTo>
                    <a:pt x="245533" y="311081"/>
                    <a:pt x="348545" y="488881"/>
                    <a:pt x="431800" y="542503"/>
                  </a:cubicBezTo>
                  <a:cubicBezTo>
                    <a:pt x="515055" y="596125"/>
                    <a:pt x="691444" y="600358"/>
                    <a:pt x="795866" y="542503"/>
                  </a:cubicBezTo>
                  <a:cubicBezTo>
                    <a:pt x="900288" y="484648"/>
                    <a:pt x="1078088" y="270159"/>
                    <a:pt x="1058333" y="195370"/>
                  </a:cubicBezTo>
                  <a:cubicBezTo>
                    <a:pt x="1038578" y="120581"/>
                    <a:pt x="764822" y="71192"/>
                    <a:pt x="677333" y="93770"/>
                  </a:cubicBezTo>
                  <a:cubicBezTo>
                    <a:pt x="589844" y="116348"/>
                    <a:pt x="553155" y="292737"/>
                    <a:pt x="533400" y="3308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0FDD682-76C0-6AD3-2DFE-943381263BD7}"/>
                </a:ext>
              </a:extLst>
            </p:cNvPr>
            <p:cNvSpPr/>
            <p:nvPr/>
          </p:nvSpPr>
          <p:spPr>
            <a:xfrm>
              <a:off x="1141071" y="4953520"/>
              <a:ext cx="2118300" cy="411297"/>
            </a:xfrm>
            <a:custGeom>
              <a:avLst/>
              <a:gdLst>
                <a:gd name="connsiteX0" fmla="*/ 0 w 2118300"/>
                <a:gd name="connsiteY0" fmla="*/ 162469 h 411297"/>
                <a:gd name="connsiteX1" fmla="*/ 423333 w 2118300"/>
                <a:gd name="connsiteY1" fmla="*/ 323336 h 411297"/>
                <a:gd name="connsiteX2" fmla="*/ 626533 w 2118300"/>
                <a:gd name="connsiteY2" fmla="*/ 35469 h 411297"/>
                <a:gd name="connsiteX3" fmla="*/ 321733 w 2118300"/>
                <a:gd name="connsiteY3" fmla="*/ 230202 h 411297"/>
                <a:gd name="connsiteX4" fmla="*/ 872066 w 2118300"/>
                <a:gd name="connsiteY4" fmla="*/ 391069 h 411297"/>
                <a:gd name="connsiteX5" fmla="*/ 948266 w 2118300"/>
                <a:gd name="connsiteY5" fmla="*/ 27002 h 411297"/>
                <a:gd name="connsiteX6" fmla="*/ 905933 w 2118300"/>
                <a:gd name="connsiteY6" fmla="*/ 323336 h 411297"/>
                <a:gd name="connsiteX7" fmla="*/ 1303866 w 2118300"/>
                <a:gd name="connsiteY7" fmla="*/ 348736 h 411297"/>
                <a:gd name="connsiteX8" fmla="*/ 1261533 w 2118300"/>
                <a:gd name="connsiteY8" fmla="*/ 1602 h 411297"/>
                <a:gd name="connsiteX9" fmla="*/ 1109133 w 2118300"/>
                <a:gd name="connsiteY9" fmla="*/ 221736 h 411297"/>
                <a:gd name="connsiteX10" fmla="*/ 1701800 w 2118300"/>
                <a:gd name="connsiteY10" fmla="*/ 281002 h 411297"/>
                <a:gd name="connsiteX11" fmla="*/ 1659466 w 2118300"/>
                <a:gd name="connsiteY11" fmla="*/ 43936 h 411297"/>
                <a:gd name="connsiteX12" fmla="*/ 1473200 w 2118300"/>
                <a:gd name="connsiteY12" fmla="*/ 374136 h 411297"/>
                <a:gd name="connsiteX13" fmla="*/ 2065866 w 2118300"/>
                <a:gd name="connsiteY13" fmla="*/ 374136 h 411297"/>
                <a:gd name="connsiteX14" fmla="*/ 2065866 w 2118300"/>
                <a:gd name="connsiteY14" fmla="*/ 111669 h 411297"/>
                <a:gd name="connsiteX15" fmla="*/ 1862666 w 2118300"/>
                <a:gd name="connsiteY15" fmla="*/ 247136 h 411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18300" h="411297">
                  <a:moveTo>
                    <a:pt x="0" y="162469"/>
                  </a:moveTo>
                  <a:cubicBezTo>
                    <a:pt x="159455" y="253486"/>
                    <a:pt x="318911" y="344503"/>
                    <a:pt x="423333" y="323336"/>
                  </a:cubicBezTo>
                  <a:cubicBezTo>
                    <a:pt x="527755" y="302169"/>
                    <a:pt x="643466" y="50991"/>
                    <a:pt x="626533" y="35469"/>
                  </a:cubicBezTo>
                  <a:cubicBezTo>
                    <a:pt x="609600" y="19947"/>
                    <a:pt x="280811" y="170935"/>
                    <a:pt x="321733" y="230202"/>
                  </a:cubicBezTo>
                  <a:cubicBezTo>
                    <a:pt x="362655" y="289469"/>
                    <a:pt x="767644" y="424936"/>
                    <a:pt x="872066" y="391069"/>
                  </a:cubicBezTo>
                  <a:cubicBezTo>
                    <a:pt x="976488" y="357202"/>
                    <a:pt x="942622" y="38291"/>
                    <a:pt x="948266" y="27002"/>
                  </a:cubicBezTo>
                  <a:cubicBezTo>
                    <a:pt x="953910" y="15713"/>
                    <a:pt x="846666" y="269714"/>
                    <a:pt x="905933" y="323336"/>
                  </a:cubicBezTo>
                  <a:cubicBezTo>
                    <a:pt x="965200" y="376958"/>
                    <a:pt x="1244599" y="402358"/>
                    <a:pt x="1303866" y="348736"/>
                  </a:cubicBezTo>
                  <a:cubicBezTo>
                    <a:pt x="1363133" y="295114"/>
                    <a:pt x="1293988" y="22769"/>
                    <a:pt x="1261533" y="1602"/>
                  </a:cubicBezTo>
                  <a:cubicBezTo>
                    <a:pt x="1229078" y="-19565"/>
                    <a:pt x="1035755" y="175169"/>
                    <a:pt x="1109133" y="221736"/>
                  </a:cubicBezTo>
                  <a:cubicBezTo>
                    <a:pt x="1182511" y="268303"/>
                    <a:pt x="1610078" y="310635"/>
                    <a:pt x="1701800" y="281002"/>
                  </a:cubicBezTo>
                  <a:cubicBezTo>
                    <a:pt x="1793522" y="251369"/>
                    <a:pt x="1697566" y="28414"/>
                    <a:pt x="1659466" y="43936"/>
                  </a:cubicBezTo>
                  <a:cubicBezTo>
                    <a:pt x="1621366" y="59458"/>
                    <a:pt x="1405467" y="319103"/>
                    <a:pt x="1473200" y="374136"/>
                  </a:cubicBezTo>
                  <a:cubicBezTo>
                    <a:pt x="1540933" y="429169"/>
                    <a:pt x="1967088" y="417881"/>
                    <a:pt x="2065866" y="374136"/>
                  </a:cubicBezTo>
                  <a:cubicBezTo>
                    <a:pt x="2164644" y="330392"/>
                    <a:pt x="2099733" y="132836"/>
                    <a:pt x="2065866" y="111669"/>
                  </a:cubicBezTo>
                  <a:cubicBezTo>
                    <a:pt x="2031999" y="90502"/>
                    <a:pt x="1947332" y="168819"/>
                    <a:pt x="1862666" y="24713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3426393-7DAA-AA09-910E-BF684927107A}"/>
                </a:ext>
              </a:extLst>
            </p:cNvPr>
            <p:cNvSpPr/>
            <p:nvPr/>
          </p:nvSpPr>
          <p:spPr>
            <a:xfrm>
              <a:off x="1162334" y="2459509"/>
              <a:ext cx="2328334" cy="376909"/>
            </a:xfrm>
            <a:custGeom>
              <a:avLst/>
              <a:gdLst>
                <a:gd name="connsiteX0" fmla="*/ 0 w 2328334"/>
                <a:gd name="connsiteY0" fmla="*/ 275309 h 376909"/>
                <a:gd name="connsiteX1" fmla="*/ 414867 w 2328334"/>
                <a:gd name="connsiteY1" fmla="*/ 309176 h 376909"/>
                <a:gd name="connsiteX2" fmla="*/ 448734 w 2328334"/>
                <a:gd name="connsiteY2" fmla="*/ 46709 h 376909"/>
                <a:gd name="connsiteX3" fmla="*/ 287867 w 2328334"/>
                <a:gd name="connsiteY3" fmla="*/ 207576 h 376909"/>
                <a:gd name="connsiteX4" fmla="*/ 558800 w 2328334"/>
                <a:gd name="connsiteY4" fmla="*/ 376909 h 376909"/>
                <a:gd name="connsiteX5" fmla="*/ 778934 w 2328334"/>
                <a:gd name="connsiteY5" fmla="*/ 207576 h 376909"/>
                <a:gd name="connsiteX6" fmla="*/ 702734 w 2328334"/>
                <a:gd name="connsiteY6" fmla="*/ 55176 h 376909"/>
                <a:gd name="connsiteX7" fmla="*/ 982134 w 2328334"/>
                <a:gd name="connsiteY7" fmla="*/ 12842 h 376909"/>
                <a:gd name="connsiteX8" fmla="*/ 1032934 w 2328334"/>
                <a:gd name="connsiteY8" fmla="*/ 266842 h 376909"/>
                <a:gd name="connsiteX9" fmla="*/ 812800 w 2328334"/>
                <a:gd name="connsiteY9" fmla="*/ 300709 h 376909"/>
                <a:gd name="connsiteX10" fmla="*/ 626534 w 2328334"/>
                <a:gd name="connsiteY10" fmla="*/ 148309 h 376909"/>
                <a:gd name="connsiteX11" fmla="*/ 1227667 w 2328334"/>
                <a:gd name="connsiteY11" fmla="*/ 105976 h 376909"/>
                <a:gd name="connsiteX12" fmla="*/ 1532467 w 2328334"/>
                <a:gd name="connsiteY12" fmla="*/ 300709 h 376909"/>
                <a:gd name="connsiteX13" fmla="*/ 1845734 w 2328334"/>
                <a:gd name="connsiteY13" fmla="*/ 131376 h 376909"/>
                <a:gd name="connsiteX14" fmla="*/ 2328334 w 2328334"/>
                <a:gd name="connsiteY14" fmla="*/ 224509 h 376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8334" h="376909">
                  <a:moveTo>
                    <a:pt x="0" y="275309"/>
                  </a:moveTo>
                  <a:cubicBezTo>
                    <a:pt x="170039" y="311292"/>
                    <a:pt x="340078" y="347276"/>
                    <a:pt x="414867" y="309176"/>
                  </a:cubicBezTo>
                  <a:cubicBezTo>
                    <a:pt x="489656" y="271076"/>
                    <a:pt x="469901" y="63642"/>
                    <a:pt x="448734" y="46709"/>
                  </a:cubicBezTo>
                  <a:cubicBezTo>
                    <a:pt x="427567" y="29776"/>
                    <a:pt x="269523" y="152543"/>
                    <a:pt x="287867" y="207576"/>
                  </a:cubicBezTo>
                  <a:cubicBezTo>
                    <a:pt x="306211" y="262609"/>
                    <a:pt x="476956" y="376909"/>
                    <a:pt x="558800" y="376909"/>
                  </a:cubicBezTo>
                  <a:cubicBezTo>
                    <a:pt x="640644" y="376909"/>
                    <a:pt x="754945" y="261198"/>
                    <a:pt x="778934" y="207576"/>
                  </a:cubicBezTo>
                  <a:cubicBezTo>
                    <a:pt x="802923" y="153954"/>
                    <a:pt x="668867" y="87632"/>
                    <a:pt x="702734" y="55176"/>
                  </a:cubicBezTo>
                  <a:cubicBezTo>
                    <a:pt x="736601" y="22720"/>
                    <a:pt x="927101" y="-22436"/>
                    <a:pt x="982134" y="12842"/>
                  </a:cubicBezTo>
                  <a:cubicBezTo>
                    <a:pt x="1037167" y="48120"/>
                    <a:pt x="1061156" y="218864"/>
                    <a:pt x="1032934" y="266842"/>
                  </a:cubicBezTo>
                  <a:cubicBezTo>
                    <a:pt x="1004712" y="314820"/>
                    <a:pt x="880533" y="320465"/>
                    <a:pt x="812800" y="300709"/>
                  </a:cubicBezTo>
                  <a:cubicBezTo>
                    <a:pt x="745067" y="280954"/>
                    <a:pt x="557390" y="180764"/>
                    <a:pt x="626534" y="148309"/>
                  </a:cubicBezTo>
                  <a:cubicBezTo>
                    <a:pt x="695678" y="115854"/>
                    <a:pt x="1076678" y="80576"/>
                    <a:pt x="1227667" y="105976"/>
                  </a:cubicBezTo>
                  <a:cubicBezTo>
                    <a:pt x="1378656" y="131376"/>
                    <a:pt x="1429456" y="296476"/>
                    <a:pt x="1532467" y="300709"/>
                  </a:cubicBezTo>
                  <a:cubicBezTo>
                    <a:pt x="1635478" y="304942"/>
                    <a:pt x="1713090" y="144076"/>
                    <a:pt x="1845734" y="131376"/>
                  </a:cubicBezTo>
                  <a:cubicBezTo>
                    <a:pt x="1978379" y="118676"/>
                    <a:pt x="2328334" y="224509"/>
                    <a:pt x="2328334" y="224509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9CC7868-7FEC-A36E-3FAE-0D85A3FC4CCA}"/>
                </a:ext>
              </a:extLst>
            </p:cNvPr>
            <p:cNvSpPr/>
            <p:nvPr/>
          </p:nvSpPr>
          <p:spPr>
            <a:xfrm>
              <a:off x="1098738" y="3517322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7363136-EA41-3751-8F51-26C10C0B344D}"/>
                </a:ext>
              </a:extLst>
            </p:cNvPr>
            <p:cNvSpPr/>
            <p:nvPr/>
          </p:nvSpPr>
          <p:spPr>
            <a:xfrm rot="5400000">
              <a:off x="-1000127" y="3800477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8758ABC4-323D-EF97-6A1E-34F1DDA0E2DE}"/>
              </a:ext>
            </a:extLst>
          </p:cNvPr>
          <p:cNvSpPr/>
          <p:nvPr/>
        </p:nvSpPr>
        <p:spPr>
          <a:xfrm>
            <a:off x="8422956" y="1043458"/>
            <a:ext cx="2591302" cy="2461443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305C4542-5315-3DED-485C-81A9C44E2FD6}"/>
              </a:ext>
            </a:extLst>
          </p:cNvPr>
          <p:cNvGrpSpPr/>
          <p:nvPr/>
        </p:nvGrpSpPr>
        <p:grpSpPr>
          <a:xfrm>
            <a:off x="8587638" y="1141421"/>
            <a:ext cx="1513538" cy="2353253"/>
            <a:chOff x="7477609" y="1432489"/>
            <a:chExt cx="2576472" cy="4217249"/>
          </a:xfrm>
        </p:grpSpPr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89D35EA8-2DA8-1079-23F6-8EB9629019B5}"/>
                </a:ext>
              </a:extLst>
            </p:cNvPr>
            <p:cNvSpPr/>
            <p:nvPr/>
          </p:nvSpPr>
          <p:spPr>
            <a:xfrm>
              <a:off x="7557091" y="3175144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B695C1F5-16EA-A697-8E4B-8B16A6473281}"/>
                </a:ext>
              </a:extLst>
            </p:cNvPr>
            <p:cNvSpPr/>
            <p:nvPr/>
          </p:nvSpPr>
          <p:spPr>
            <a:xfrm rot="5400000">
              <a:off x="5462753" y="3447345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25" name="TextBox 124">
            <a:extLst>
              <a:ext uri="{FF2B5EF4-FFF2-40B4-BE49-F238E27FC236}">
                <a16:creationId xmlns:a16="http://schemas.microsoft.com/office/drawing/2014/main" id="{0A2C602A-4954-AE5A-1C65-5F7D7B51C3D4}"/>
              </a:ext>
            </a:extLst>
          </p:cNvPr>
          <p:cNvSpPr txBox="1"/>
          <p:nvPr/>
        </p:nvSpPr>
        <p:spPr>
          <a:xfrm>
            <a:off x="145897" y="3518115"/>
            <a:ext cx="733308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Lucida grande" panose="020B0502040204020203"/>
              </a:rPr>
              <a:t>Conformational possibilities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Coexistence between dilute, coil-like layer and condensed layer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0B25EE7B-6798-B45C-12AE-60D6A9073BB5}"/>
              </a:ext>
            </a:extLst>
          </p:cNvPr>
          <p:cNvSpPr txBox="1"/>
          <p:nvPr/>
        </p:nvSpPr>
        <p:spPr>
          <a:xfrm>
            <a:off x="151507" y="2317761"/>
            <a:ext cx="621982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Lucida grande" panose="020B0502040204020203"/>
              </a:rPr>
              <a:t>Polyelectrolyte Brush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Monomers contain charge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Long-range electrostatic interactions drive extension</a:t>
            </a:r>
          </a:p>
        </p:txBody>
      </p: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0C0A0089-617F-F2B4-934D-94DA1112B3E2}"/>
              </a:ext>
            </a:extLst>
          </p:cNvPr>
          <p:cNvGrpSpPr/>
          <p:nvPr/>
        </p:nvGrpSpPr>
        <p:grpSpPr>
          <a:xfrm>
            <a:off x="8835307" y="1370012"/>
            <a:ext cx="1314240" cy="2161274"/>
            <a:chOff x="8201023" y="2347498"/>
            <a:chExt cx="1808139" cy="2973494"/>
          </a:xfrm>
        </p:grpSpPr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E43EC054-2F22-0688-2CC1-66CAB816931F}"/>
                </a:ext>
              </a:extLst>
            </p:cNvPr>
            <p:cNvSpPr/>
            <p:nvPr/>
          </p:nvSpPr>
          <p:spPr>
            <a:xfrm>
              <a:off x="8372787" y="236061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78408077-20BF-50D1-B335-758A58C896EB}"/>
                </a:ext>
              </a:extLst>
            </p:cNvPr>
            <p:cNvSpPr/>
            <p:nvPr/>
          </p:nvSpPr>
          <p:spPr>
            <a:xfrm>
              <a:off x="8780255" y="238782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564DAD4F-FB4B-AEFD-8674-8E947F51D4F5}"/>
                </a:ext>
              </a:extLst>
            </p:cNvPr>
            <p:cNvSpPr/>
            <p:nvPr/>
          </p:nvSpPr>
          <p:spPr>
            <a:xfrm>
              <a:off x="9132819" y="249452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1EA7D917-4FFA-9728-396B-763BE84F5BEA}"/>
                </a:ext>
              </a:extLst>
            </p:cNvPr>
            <p:cNvSpPr/>
            <p:nvPr/>
          </p:nvSpPr>
          <p:spPr>
            <a:xfrm>
              <a:off x="9324395" y="234749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57F0DE7D-BECB-A323-0983-9188FDF0B76C}"/>
                </a:ext>
              </a:extLst>
            </p:cNvPr>
            <p:cNvSpPr/>
            <p:nvPr/>
          </p:nvSpPr>
          <p:spPr>
            <a:xfrm>
              <a:off x="8303229" y="270411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4CA4FDA4-D604-DBE5-DBB3-5A92E7CE5F6F}"/>
                </a:ext>
              </a:extLst>
            </p:cNvPr>
            <p:cNvSpPr/>
            <p:nvPr/>
          </p:nvSpPr>
          <p:spPr>
            <a:xfrm>
              <a:off x="8611425" y="274069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119ABEC5-35D6-1DAD-D841-93323CC0EA19}"/>
                </a:ext>
              </a:extLst>
            </p:cNvPr>
            <p:cNvSpPr/>
            <p:nvPr/>
          </p:nvSpPr>
          <p:spPr>
            <a:xfrm>
              <a:off x="9034695" y="266721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FBFDBE5F-05EE-EE5E-C1BC-B304740C0F4B}"/>
                </a:ext>
              </a:extLst>
            </p:cNvPr>
            <p:cNvSpPr/>
            <p:nvPr/>
          </p:nvSpPr>
          <p:spPr>
            <a:xfrm>
              <a:off x="9677935" y="265894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C64284B3-F5D9-06FD-5424-EF81EBB8ACD5}"/>
                </a:ext>
              </a:extLst>
            </p:cNvPr>
            <p:cNvSpPr/>
            <p:nvPr/>
          </p:nvSpPr>
          <p:spPr>
            <a:xfrm>
              <a:off x="8201023" y="3033707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024C4246-FB40-0E81-7590-12D8AECDB2BA}"/>
                </a:ext>
              </a:extLst>
            </p:cNvPr>
            <p:cNvSpPr/>
            <p:nvPr/>
          </p:nvSpPr>
          <p:spPr>
            <a:xfrm>
              <a:off x="8512844" y="338668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E2167F43-CF32-16E2-0EA1-5742E4D768A5}"/>
                </a:ext>
              </a:extLst>
            </p:cNvPr>
            <p:cNvSpPr/>
            <p:nvPr/>
          </p:nvSpPr>
          <p:spPr>
            <a:xfrm>
              <a:off x="8691235" y="293402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0C26C609-ABFA-AFDB-0FE1-630F374B1B66}"/>
                </a:ext>
              </a:extLst>
            </p:cNvPr>
            <p:cNvSpPr/>
            <p:nvPr/>
          </p:nvSpPr>
          <p:spPr>
            <a:xfrm>
              <a:off x="9016704" y="3033707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4DCFCD6B-3FBE-0FF9-F90A-951FE8EB2EA4}"/>
                </a:ext>
              </a:extLst>
            </p:cNvPr>
            <p:cNvSpPr/>
            <p:nvPr/>
          </p:nvSpPr>
          <p:spPr>
            <a:xfrm>
              <a:off x="9575165" y="300229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3D402256-7864-300E-1C35-A7F45ED6462D}"/>
                </a:ext>
              </a:extLst>
            </p:cNvPr>
            <p:cNvSpPr/>
            <p:nvPr/>
          </p:nvSpPr>
          <p:spPr>
            <a:xfrm>
              <a:off x="8236478" y="34930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B0274522-9593-25D4-D4FF-E58B05474DEE}"/>
                </a:ext>
              </a:extLst>
            </p:cNvPr>
            <p:cNvSpPr/>
            <p:nvPr/>
          </p:nvSpPr>
          <p:spPr>
            <a:xfrm>
              <a:off x="8780184" y="355376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8CE78B02-03C7-949E-C0E6-E1B431743BBE}"/>
                </a:ext>
              </a:extLst>
            </p:cNvPr>
            <p:cNvSpPr/>
            <p:nvPr/>
          </p:nvSpPr>
          <p:spPr>
            <a:xfrm>
              <a:off x="9185161" y="346542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D4A9EA1C-13F1-2ED0-0385-9D0693E966C8}"/>
                </a:ext>
              </a:extLst>
            </p:cNvPr>
            <p:cNvSpPr/>
            <p:nvPr/>
          </p:nvSpPr>
          <p:spPr>
            <a:xfrm>
              <a:off x="9815161" y="338542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10460BD5-874C-BE50-4051-235BF7E884DB}"/>
                </a:ext>
              </a:extLst>
            </p:cNvPr>
            <p:cNvSpPr/>
            <p:nvPr/>
          </p:nvSpPr>
          <p:spPr>
            <a:xfrm>
              <a:off x="8561637" y="393158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5AC9BBA5-242D-AFA3-C0D6-22B71969D2F3}"/>
                </a:ext>
              </a:extLst>
            </p:cNvPr>
            <p:cNvSpPr/>
            <p:nvPr/>
          </p:nvSpPr>
          <p:spPr>
            <a:xfrm>
              <a:off x="9486873" y="385651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9B3A62DA-11B7-9D93-6F66-2B4F5EF69C12}"/>
                </a:ext>
              </a:extLst>
            </p:cNvPr>
            <p:cNvSpPr/>
            <p:nvPr/>
          </p:nvSpPr>
          <p:spPr>
            <a:xfrm>
              <a:off x="9055426" y="376253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5E95F89A-5670-A919-F821-2275F72C0078}"/>
                </a:ext>
              </a:extLst>
            </p:cNvPr>
            <p:cNvSpPr/>
            <p:nvPr/>
          </p:nvSpPr>
          <p:spPr>
            <a:xfrm>
              <a:off x="9872002" y="407318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0E75DF53-2700-D301-F84D-04E1491FC326}"/>
                </a:ext>
              </a:extLst>
            </p:cNvPr>
            <p:cNvSpPr/>
            <p:nvPr/>
          </p:nvSpPr>
          <p:spPr>
            <a:xfrm>
              <a:off x="9716741" y="429792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998E220B-F77A-1AC0-02DE-A325D8C84629}"/>
                </a:ext>
              </a:extLst>
            </p:cNvPr>
            <p:cNvSpPr/>
            <p:nvPr/>
          </p:nvSpPr>
          <p:spPr>
            <a:xfrm>
              <a:off x="9417196" y="441324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19F2034D-775E-4B01-F320-A7DDC3A7D414}"/>
                </a:ext>
              </a:extLst>
            </p:cNvPr>
            <p:cNvSpPr/>
            <p:nvPr/>
          </p:nvSpPr>
          <p:spPr>
            <a:xfrm>
              <a:off x="8899741" y="441324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DE89EC26-6588-BEB4-F825-D2B455745743}"/>
                </a:ext>
              </a:extLst>
            </p:cNvPr>
            <p:cNvSpPr/>
            <p:nvPr/>
          </p:nvSpPr>
          <p:spPr>
            <a:xfrm>
              <a:off x="8479511" y="419298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22AABB20-7095-9C59-2A58-4E89D1F1804B}"/>
                </a:ext>
              </a:extLst>
            </p:cNvPr>
            <p:cNvSpPr/>
            <p:nvPr/>
          </p:nvSpPr>
          <p:spPr>
            <a:xfrm>
              <a:off x="8338183" y="46545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17B4E6AF-66FA-8EB0-9D72-6C366A49C9EB}"/>
                </a:ext>
              </a:extLst>
            </p:cNvPr>
            <p:cNvSpPr/>
            <p:nvPr/>
          </p:nvSpPr>
          <p:spPr>
            <a:xfrm>
              <a:off x="8968777" y="462229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42ED0E47-D383-70DD-48C1-296EDCB8A213}"/>
                </a:ext>
              </a:extLst>
            </p:cNvPr>
            <p:cNvSpPr/>
            <p:nvPr/>
          </p:nvSpPr>
          <p:spPr>
            <a:xfrm>
              <a:off x="9269979" y="473389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B8CCF08B-0A06-236C-5C81-965B605BE2A8}"/>
                </a:ext>
              </a:extLst>
            </p:cNvPr>
            <p:cNvSpPr/>
            <p:nvPr/>
          </p:nvSpPr>
          <p:spPr>
            <a:xfrm>
              <a:off x="9682771" y="459150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45FC9327-AFE4-434C-AB33-7593465911C1}"/>
                </a:ext>
              </a:extLst>
            </p:cNvPr>
            <p:cNvSpPr/>
            <p:nvPr/>
          </p:nvSpPr>
          <p:spPr>
            <a:xfrm>
              <a:off x="9798892" y="503464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EE5E6CA8-BC9E-0C7E-FFE1-6D2D11902CF3}"/>
                </a:ext>
              </a:extLst>
            </p:cNvPr>
            <p:cNvSpPr/>
            <p:nvPr/>
          </p:nvSpPr>
          <p:spPr>
            <a:xfrm>
              <a:off x="9210623" y="505441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E698F251-8297-A56E-7CEF-0E5991DDB367}"/>
                </a:ext>
              </a:extLst>
            </p:cNvPr>
            <p:cNvSpPr/>
            <p:nvPr/>
          </p:nvSpPr>
          <p:spPr>
            <a:xfrm>
              <a:off x="8828117" y="499717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5A0E7BE7-F529-026D-C2CE-9A4E4E1D2551}"/>
                </a:ext>
              </a:extLst>
            </p:cNvPr>
            <p:cNvSpPr/>
            <p:nvPr/>
          </p:nvSpPr>
          <p:spPr>
            <a:xfrm>
              <a:off x="8346924" y="518383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B4C757A2-B5FE-1725-D3F7-01F53D3A2F0B}"/>
              </a:ext>
            </a:extLst>
          </p:cNvPr>
          <p:cNvGrpSpPr/>
          <p:nvPr/>
        </p:nvGrpSpPr>
        <p:grpSpPr>
          <a:xfrm>
            <a:off x="8422956" y="1051548"/>
            <a:ext cx="2591302" cy="2461443"/>
            <a:chOff x="4571168" y="2509368"/>
            <a:chExt cx="3565130" cy="3386469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47D1896-AFF7-4E31-C303-352980E94B9E}"/>
                </a:ext>
              </a:extLst>
            </p:cNvPr>
            <p:cNvGrpSpPr/>
            <p:nvPr/>
          </p:nvGrpSpPr>
          <p:grpSpPr>
            <a:xfrm>
              <a:off x="4571168" y="2509368"/>
              <a:ext cx="3565130" cy="3386469"/>
              <a:chOff x="8355374" y="1141477"/>
              <a:chExt cx="3232184" cy="3232184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452924E8-1E9A-7BC1-A6FC-2673F04C6F70}"/>
                  </a:ext>
                </a:extLst>
              </p:cNvPr>
              <p:cNvGrpSpPr/>
              <p:nvPr/>
            </p:nvGrpSpPr>
            <p:grpSpPr>
              <a:xfrm>
                <a:off x="8355374" y="1141477"/>
                <a:ext cx="3232184" cy="3232184"/>
                <a:chOff x="8356583" y="3612158"/>
                <a:chExt cx="3232184" cy="3232184"/>
              </a:xfrm>
            </p:grpSpPr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1E4E5D01-5CAA-D3F6-4D6D-989E904DB55D}"/>
                    </a:ext>
                  </a:extLst>
                </p:cNvPr>
                <p:cNvSpPr/>
                <p:nvPr/>
              </p:nvSpPr>
              <p:spPr>
                <a:xfrm>
                  <a:off x="8356583" y="3612158"/>
                  <a:ext cx="3232184" cy="3232184"/>
                </a:xfrm>
                <a:prstGeom prst="rect">
                  <a:avLst/>
                </a:prstGeom>
                <a:solidFill>
                  <a:schemeClr val="bg1"/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67B1B4F8-F16C-06BA-D213-1B7EF75ED873}"/>
                    </a:ext>
                  </a:extLst>
                </p:cNvPr>
                <p:cNvGrpSpPr/>
                <p:nvPr/>
              </p:nvGrpSpPr>
              <p:grpSpPr>
                <a:xfrm>
                  <a:off x="8520325" y="3687511"/>
                  <a:ext cx="1896305" cy="3111968"/>
                  <a:chOff x="1014728" y="1785623"/>
                  <a:chExt cx="2587989" cy="4247070"/>
                </a:xfrm>
              </p:grpSpPr>
              <p:sp>
                <p:nvSpPr>
                  <p:cNvPr id="22" name="Freeform: Shape 21">
                    <a:extLst>
                      <a:ext uri="{FF2B5EF4-FFF2-40B4-BE49-F238E27FC236}">
                        <a16:creationId xmlns:a16="http://schemas.microsoft.com/office/drawing/2014/main" id="{6F3AC6FE-D0D0-61FC-753C-1902F5778D15}"/>
                      </a:ext>
                    </a:extLst>
                  </p:cNvPr>
                  <p:cNvSpPr/>
                  <p:nvPr/>
                </p:nvSpPr>
                <p:spPr>
                  <a:xfrm>
                    <a:off x="1058014" y="4397745"/>
                    <a:ext cx="1420970" cy="582163"/>
                  </a:xfrm>
                  <a:custGeom>
                    <a:avLst/>
                    <a:gdLst>
                      <a:gd name="connsiteX0" fmla="*/ 0 w 2319866"/>
                      <a:gd name="connsiteY0" fmla="*/ 563370 h 582016"/>
                      <a:gd name="connsiteX1" fmla="*/ 245533 w 2319866"/>
                      <a:gd name="connsiteY1" fmla="*/ 4570 h 582016"/>
                      <a:gd name="connsiteX2" fmla="*/ 702733 w 2319866"/>
                      <a:gd name="connsiteY2" fmla="*/ 283970 h 582016"/>
                      <a:gd name="connsiteX3" fmla="*/ 1092200 w 2319866"/>
                      <a:gd name="connsiteY3" fmla="*/ 13037 h 582016"/>
                      <a:gd name="connsiteX4" fmla="*/ 1354666 w 2319866"/>
                      <a:gd name="connsiteY4" fmla="*/ 250103 h 582016"/>
                      <a:gd name="connsiteX5" fmla="*/ 1092200 w 2319866"/>
                      <a:gd name="connsiteY5" fmla="*/ 360170 h 582016"/>
                      <a:gd name="connsiteX6" fmla="*/ 795866 w 2319866"/>
                      <a:gd name="connsiteY6" fmla="*/ 80770 h 582016"/>
                      <a:gd name="connsiteX7" fmla="*/ 524933 w 2319866"/>
                      <a:gd name="connsiteY7" fmla="*/ 368637 h 582016"/>
                      <a:gd name="connsiteX8" fmla="*/ 541866 w 2319866"/>
                      <a:gd name="connsiteY8" fmla="*/ 554903 h 582016"/>
                      <a:gd name="connsiteX9" fmla="*/ 863600 w 2319866"/>
                      <a:gd name="connsiteY9" fmla="*/ 554903 h 582016"/>
                      <a:gd name="connsiteX10" fmla="*/ 931333 w 2319866"/>
                      <a:gd name="connsiteY10" fmla="*/ 309370 h 582016"/>
                      <a:gd name="connsiteX11" fmla="*/ 787400 w 2319866"/>
                      <a:gd name="connsiteY11" fmla="*/ 351703 h 582016"/>
                      <a:gd name="connsiteX12" fmla="*/ 804333 w 2319866"/>
                      <a:gd name="connsiteY12" fmla="*/ 495637 h 582016"/>
                      <a:gd name="connsiteX13" fmla="*/ 1117600 w 2319866"/>
                      <a:gd name="connsiteY13" fmla="*/ 495637 h 582016"/>
                      <a:gd name="connsiteX14" fmla="*/ 1202266 w 2319866"/>
                      <a:gd name="connsiteY14" fmla="*/ 216237 h 582016"/>
                      <a:gd name="connsiteX15" fmla="*/ 1473200 w 2319866"/>
                      <a:gd name="connsiteY15" fmla="*/ 199303 h 582016"/>
                      <a:gd name="connsiteX16" fmla="*/ 1464733 w 2319866"/>
                      <a:gd name="connsiteY16" fmla="*/ 419437 h 582016"/>
                      <a:gd name="connsiteX17" fmla="*/ 1667933 w 2319866"/>
                      <a:gd name="connsiteY17" fmla="*/ 444837 h 582016"/>
                      <a:gd name="connsiteX18" fmla="*/ 1642533 w 2319866"/>
                      <a:gd name="connsiteY18" fmla="*/ 156970 h 582016"/>
                      <a:gd name="connsiteX19" fmla="*/ 1490133 w 2319866"/>
                      <a:gd name="connsiteY19" fmla="*/ 106170 h 582016"/>
                      <a:gd name="connsiteX20" fmla="*/ 1397000 w 2319866"/>
                      <a:gd name="connsiteY20" fmla="*/ 283970 h 582016"/>
                      <a:gd name="connsiteX21" fmla="*/ 1490133 w 2319866"/>
                      <a:gd name="connsiteY21" fmla="*/ 537970 h 582016"/>
                      <a:gd name="connsiteX22" fmla="*/ 1913466 w 2319866"/>
                      <a:gd name="connsiteY22" fmla="*/ 436370 h 582016"/>
                      <a:gd name="connsiteX23" fmla="*/ 1964266 w 2319866"/>
                      <a:gd name="connsiteY23" fmla="*/ 199303 h 582016"/>
                      <a:gd name="connsiteX24" fmla="*/ 2082800 w 2319866"/>
                      <a:gd name="connsiteY24" fmla="*/ 89237 h 582016"/>
                      <a:gd name="connsiteX25" fmla="*/ 2294466 w 2319866"/>
                      <a:gd name="connsiteY25" fmla="*/ 275503 h 582016"/>
                      <a:gd name="connsiteX26" fmla="*/ 2142066 w 2319866"/>
                      <a:gd name="connsiteY26" fmla="*/ 427903 h 582016"/>
                      <a:gd name="connsiteX27" fmla="*/ 2319866 w 2319866"/>
                      <a:gd name="connsiteY27" fmla="*/ 521037 h 582016"/>
                      <a:gd name="connsiteX0" fmla="*/ 0 w 2319866"/>
                      <a:gd name="connsiteY0" fmla="*/ 563370 h 582016"/>
                      <a:gd name="connsiteX1" fmla="*/ 245533 w 2319866"/>
                      <a:gd name="connsiteY1" fmla="*/ 4570 h 582016"/>
                      <a:gd name="connsiteX2" fmla="*/ 702733 w 2319866"/>
                      <a:gd name="connsiteY2" fmla="*/ 283970 h 582016"/>
                      <a:gd name="connsiteX3" fmla="*/ 1092200 w 2319866"/>
                      <a:gd name="connsiteY3" fmla="*/ 13037 h 582016"/>
                      <a:gd name="connsiteX4" fmla="*/ 1354666 w 2319866"/>
                      <a:gd name="connsiteY4" fmla="*/ 250103 h 582016"/>
                      <a:gd name="connsiteX5" fmla="*/ 1092200 w 2319866"/>
                      <a:gd name="connsiteY5" fmla="*/ 360170 h 582016"/>
                      <a:gd name="connsiteX6" fmla="*/ 795866 w 2319866"/>
                      <a:gd name="connsiteY6" fmla="*/ 80770 h 582016"/>
                      <a:gd name="connsiteX7" fmla="*/ 524933 w 2319866"/>
                      <a:gd name="connsiteY7" fmla="*/ 368637 h 582016"/>
                      <a:gd name="connsiteX8" fmla="*/ 541866 w 2319866"/>
                      <a:gd name="connsiteY8" fmla="*/ 554903 h 582016"/>
                      <a:gd name="connsiteX9" fmla="*/ 863600 w 2319866"/>
                      <a:gd name="connsiteY9" fmla="*/ 554903 h 582016"/>
                      <a:gd name="connsiteX10" fmla="*/ 931333 w 2319866"/>
                      <a:gd name="connsiteY10" fmla="*/ 309370 h 582016"/>
                      <a:gd name="connsiteX11" fmla="*/ 787400 w 2319866"/>
                      <a:gd name="connsiteY11" fmla="*/ 351703 h 582016"/>
                      <a:gd name="connsiteX12" fmla="*/ 804333 w 2319866"/>
                      <a:gd name="connsiteY12" fmla="*/ 495637 h 582016"/>
                      <a:gd name="connsiteX13" fmla="*/ 1117600 w 2319866"/>
                      <a:gd name="connsiteY13" fmla="*/ 495637 h 582016"/>
                      <a:gd name="connsiteX14" fmla="*/ 1202266 w 2319866"/>
                      <a:gd name="connsiteY14" fmla="*/ 216237 h 582016"/>
                      <a:gd name="connsiteX15" fmla="*/ 1464733 w 2319866"/>
                      <a:gd name="connsiteY15" fmla="*/ 419437 h 582016"/>
                      <a:gd name="connsiteX16" fmla="*/ 1667933 w 2319866"/>
                      <a:gd name="connsiteY16" fmla="*/ 444837 h 582016"/>
                      <a:gd name="connsiteX17" fmla="*/ 1642533 w 2319866"/>
                      <a:gd name="connsiteY17" fmla="*/ 156970 h 582016"/>
                      <a:gd name="connsiteX18" fmla="*/ 1490133 w 2319866"/>
                      <a:gd name="connsiteY18" fmla="*/ 106170 h 582016"/>
                      <a:gd name="connsiteX19" fmla="*/ 1397000 w 2319866"/>
                      <a:gd name="connsiteY19" fmla="*/ 283970 h 582016"/>
                      <a:gd name="connsiteX20" fmla="*/ 1490133 w 2319866"/>
                      <a:gd name="connsiteY20" fmla="*/ 537970 h 582016"/>
                      <a:gd name="connsiteX21" fmla="*/ 1913466 w 2319866"/>
                      <a:gd name="connsiteY21" fmla="*/ 436370 h 582016"/>
                      <a:gd name="connsiteX22" fmla="*/ 1964266 w 2319866"/>
                      <a:gd name="connsiteY22" fmla="*/ 199303 h 582016"/>
                      <a:gd name="connsiteX23" fmla="*/ 2082800 w 2319866"/>
                      <a:gd name="connsiteY23" fmla="*/ 89237 h 582016"/>
                      <a:gd name="connsiteX24" fmla="*/ 2294466 w 2319866"/>
                      <a:gd name="connsiteY24" fmla="*/ 275503 h 582016"/>
                      <a:gd name="connsiteX25" fmla="*/ 2142066 w 2319866"/>
                      <a:gd name="connsiteY25" fmla="*/ 427903 h 582016"/>
                      <a:gd name="connsiteX26" fmla="*/ 2319866 w 2319866"/>
                      <a:gd name="connsiteY26" fmla="*/ 521037 h 582016"/>
                      <a:gd name="connsiteX0" fmla="*/ 0 w 2319866"/>
                      <a:gd name="connsiteY0" fmla="*/ 563370 h 582016"/>
                      <a:gd name="connsiteX1" fmla="*/ 245533 w 2319866"/>
                      <a:gd name="connsiteY1" fmla="*/ 4570 h 582016"/>
                      <a:gd name="connsiteX2" fmla="*/ 702733 w 2319866"/>
                      <a:gd name="connsiteY2" fmla="*/ 283970 h 582016"/>
                      <a:gd name="connsiteX3" fmla="*/ 1092200 w 2319866"/>
                      <a:gd name="connsiteY3" fmla="*/ 13037 h 582016"/>
                      <a:gd name="connsiteX4" fmla="*/ 1354666 w 2319866"/>
                      <a:gd name="connsiteY4" fmla="*/ 250103 h 582016"/>
                      <a:gd name="connsiteX5" fmla="*/ 1092200 w 2319866"/>
                      <a:gd name="connsiteY5" fmla="*/ 360170 h 582016"/>
                      <a:gd name="connsiteX6" fmla="*/ 795866 w 2319866"/>
                      <a:gd name="connsiteY6" fmla="*/ 80770 h 582016"/>
                      <a:gd name="connsiteX7" fmla="*/ 524933 w 2319866"/>
                      <a:gd name="connsiteY7" fmla="*/ 368637 h 582016"/>
                      <a:gd name="connsiteX8" fmla="*/ 541866 w 2319866"/>
                      <a:gd name="connsiteY8" fmla="*/ 554903 h 582016"/>
                      <a:gd name="connsiteX9" fmla="*/ 863600 w 2319866"/>
                      <a:gd name="connsiteY9" fmla="*/ 554903 h 582016"/>
                      <a:gd name="connsiteX10" fmla="*/ 931333 w 2319866"/>
                      <a:gd name="connsiteY10" fmla="*/ 309370 h 582016"/>
                      <a:gd name="connsiteX11" fmla="*/ 787400 w 2319866"/>
                      <a:gd name="connsiteY11" fmla="*/ 351703 h 582016"/>
                      <a:gd name="connsiteX12" fmla="*/ 804333 w 2319866"/>
                      <a:gd name="connsiteY12" fmla="*/ 495637 h 582016"/>
                      <a:gd name="connsiteX13" fmla="*/ 1117600 w 2319866"/>
                      <a:gd name="connsiteY13" fmla="*/ 495637 h 582016"/>
                      <a:gd name="connsiteX14" fmla="*/ 1464733 w 2319866"/>
                      <a:gd name="connsiteY14" fmla="*/ 419437 h 582016"/>
                      <a:gd name="connsiteX15" fmla="*/ 1667933 w 2319866"/>
                      <a:gd name="connsiteY15" fmla="*/ 444837 h 582016"/>
                      <a:gd name="connsiteX16" fmla="*/ 1642533 w 2319866"/>
                      <a:gd name="connsiteY16" fmla="*/ 156970 h 582016"/>
                      <a:gd name="connsiteX17" fmla="*/ 1490133 w 2319866"/>
                      <a:gd name="connsiteY17" fmla="*/ 106170 h 582016"/>
                      <a:gd name="connsiteX18" fmla="*/ 1397000 w 2319866"/>
                      <a:gd name="connsiteY18" fmla="*/ 283970 h 582016"/>
                      <a:gd name="connsiteX19" fmla="*/ 1490133 w 2319866"/>
                      <a:gd name="connsiteY19" fmla="*/ 537970 h 582016"/>
                      <a:gd name="connsiteX20" fmla="*/ 1913466 w 2319866"/>
                      <a:gd name="connsiteY20" fmla="*/ 436370 h 582016"/>
                      <a:gd name="connsiteX21" fmla="*/ 1964266 w 2319866"/>
                      <a:gd name="connsiteY21" fmla="*/ 199303 h 582016"/>
                      <a:gd name="connsiteX22" fmla="*/ 2082800 w 2319866"/>
                      <a:gd name="connsiteY22" fmla="*/ 89237 h 582016"/>
                      <a:gd name="connsiteX23" fmla="*/ 2294466 w 2319866"/>
                      <a:gd name="connsiteY23" fmla="*/ 275503 h 582016"/>
                      <a:gd name="connsiteX24" fmla="*/ 2142066 w 2319866"/>
                      <a:gd name="connsiteY24" fmla="*/ 427903 h 582016"/>
                      <a:gd name="connsiteX25" fmla="*/ 2319866 w 2319866"/>
                      <a:gd name="connsiteY25" fmla="*/ 521037 h 582016"/>
                      <a:gd name="connsiteX0" fmla="*/ 0 w 2319866"/>
                      <a:gd name="connsiteY0" fmla="*/ 563370 h 582016"/>
                      <a:gd name="connsiteX1" fmla="*/ 245533 w 2319866"/>
                      <a:gd name="connsiteY1" fmla="*/ 4570 h 582016"/>
                      <a:gd name="connsiteX2" fmla="*/ 702733 w 2319866"/>
                      <a:gd name="connsiteY2" fmla="*/ 283970 h 582016"/>
                      <a:gd name="connsiteX3" fmla="*/ 1092200 w 2319866"/>
                      <a:gd name="connsiteY3" fmla="*/ 13037 h 582016"/>
                      <a:gd name="connsiteX4" fmla="*/ 1354666 w 2319866"/>
                      <a:gd name="connsiteY4" fmla="*/ 250103 h 582016"/>
                      <a:gd name="connsiteX5" fmla="*/ 1092200 w 2319866"/>
                      <a:gd name="connsiteY5" fmla="*/ 360170 h 582016"/>
                      <a:gd name="connsiteX6" fmla="*/ 795866 w 2319866"/>
                      <a:gd name="connsiteY6" fmla="*/ 80770 h 582016"/>
                      <a:gd name="connsiteX7" fmla="*/ 524933 w 2319866"/>
                      <a:gd name="connsiteY7" fmla="*/ 368637 h 582016"/>
                      <a:gd name="connsiteX8" fmla="*/ 541866 w 2319866"/>
                      <a:gd name="connsiteY8" fmla="*/ 554903 h 582016"/>
                      <a:gd name="connsiteX9" fmla="*/ 863600 w 2319866"/>
                      <a:gd name="connsiteY9" fmla="*/ 554903 h 582016"/>
                      <a:gd name="connsiteX10" fmla="*/ 931333 w 2319866"/>
                      <a:gd name="connsiteY10" fmla="*/ 309370 h 582016"/>
                      <a:gd name="connsiteX11" fmla="*/ 787400 w 2319866"/>
                      <a:gd name="connsiteY11" fmla="*/ 351703 h 582016"/>
                      <a:gd name="connsiteX12" fmla="*/ 804333 w 2319866"/>
                      <a:gd name="connsiteY12" fmla="*/ 495637 h 582016"/>
                      <a:gd name="connsiteX13" fmla="*/ 1117600 w 2319866"/>
                      <a:gd name="connsiteY13" fmla="*/ 495637 h 582016"/>
                      <a:gd name="connsiteX14" fmla="*/ 1464733 w 2319866"/>
                      <a:gd name="connsiteY14" fmla="*/ 419437 h 582016"/>
                      <a:gd name="connsiteX15" fmla="*/ 1642533 w 2319866"/>
                      <a:gd name="connsiteY15" fmla="*/ 156970 h 582016"/>
                      <a:gd name="connsiteX16" fmla="*/ 1490133 w 2319866"/>
                      <a:gd name="connsiteY16" fmla="*/ 106170 h 582016"/>
                      <a:gd name="connsiteX17" fmla="*/ 1397000 w 2319866"/>
                      <a:gd name="connsiteY17" fmla="*/ 283970 h 582016"/>
                      <a:gd name="connsiteX18" fmla="*/ 1490133 w 2319866"/>
                      <a:gd name="connsiteY18" fmla="*/ 537970 h 582016"/>
                      <a:gd name="connsiteX19" fmla="*/ 1913466 w 2319866"/>
                      <a:gd name="connsiteY19" fmla="*/ 436370 h 582016"/>
                      <a:gd name="connsiteX20" fmla="*/ 1964266 w 2319866"/>
                      <a:gd name="connsiteY20" fmla="*/ 199303 h 582016"/>
                      <a:gd name="connsiteX21" fmla="*/ 2082800 w 2319866"/>
                      <a:gd name="connsiteY21" fmla="*/ 89237 h 582016"/>
                      <a:gd name="connsiteX22" fmla="*/ 2294466 w 2319866"/>
                      <a:gd name="connsiteY22" fmla="*/ 275503 h 582016"/>
                      <a:gd name="connsiteX23" fmla="*/ 2142066 w 2319866"/>
                      <a:gd name="connsiteY23" fmla="*/ 427903 h 582016"/>
                      <a:gd name="connsiteX24" fmla="*/ 2319866 w 2319866"/>
                      <a:gd name="connsiteY24" fmla="*/ 521037 h 582016"/>
                      <a:gd name="connsiteX0" fmla="*/ 0 w 2319866"/>
                      <a:gd name="connsiteY0" fmla="*/ 563370 h 582016"/>
                      <a:gd name="connsiteX1" fmla="*/ 245533 w 2319866"/>
                      <a:gd name="connsiteY1" fmla="*/ 4570 h 582016"/>
                      <a:gd name="connsiteX2" fmla="*/ 702733 w 2319866"/>
                      <a:gd name="connsiteY2" fmla="*/ 283970 h 582016"/>
                      <a:gd name="connsiteX3" fmla="*/ 1092200 w 2319866"/>
                      <a:gd name="connsiteY3" fmla="*/ 13037 h 582016"/>
                      <a:gd name="connsiteX4" fmla="*/ 1354666 w 2319866"/>
                      <a:gd name="connsiteY4" fmla="*/ 250103 h 582016"/>
                      <a:gd name="connsiteX5" fmla="*/ 1092200 w 2319866"/>
                      <a:gd name="connsiteY5" fmla="*/ 360170 h 582016"/>
                      <a:gd name="connsiteX6" fmla="*/ 795866 w 2319866"/>
                      <a:gd name="connsiteY6" fmla="*/ 80770 h 582016"/>
                      <a:gd name="connsiteX7" fmla="*/ 524933 w 2319866"/>
                      <a:gd name="connsiteY7" fmla="*/ 368637 h 582016"/>
                      <a:gd name="connsiteX8" fmla="*/ 541866 w 2319866"/>
                      <a:gd name="connsiteY8" fmla="*/ 554903 h 582016"/>
                      <a:gd name="connsiteX9" fmla="*/ 863600 w 2319866"/>
                      <a:gd name="connsiteY9" fmla="*/ 554903 h 582016"/>
                      <a:gd name="connsiteX10" fmla="*/ 931333 w 2319866"/>
                      <a:gd name="connsiteY10" fmla="*/ 309370 h 582016"/>
                      <a:gd name="connsiteX11" fmla="*/ 787400 w 2319866"/>
                      <a:gd name="connsiteY11" fmla="*/ 351703 h 582016"/>
                      <a:gd name="connsiteX12" fmla="*/ 804333 w 2319866"/>
                      <a:gd name="connsiteY12" fmla="*/ 495637 h 582016"/>
                      <a:gd name="connsiteX13" fmla="*/ 1117600 w 2319866"/>
                      <a:gd name="connsiteY13" fmla="*/ 495637 h 582016"/>
                      <a:gd name="connsiteX14" fmla="*/ 1464733 w 2319866"/>
                      <a:gd name="connsiteY14" fmla="*/ 419437 h 582016"/>
                      <a:gd name="connsiteX15" fmla="*/ 1642533 w 2319866"/>
                      <a:gd name="connsiteY15" fmla="*/ 156970 h 582016"/>
                      <a:gd name="connsiteX16" fmla="*/ 1397000 w 2319866"/>
                      <a:gd name="connsiteY16" fmla="*/ 283970 h 582016"/>
                      <a:gd name="connsiteX17" fmla="*/ 1490133 w 2319866"/>
                      <a:gd name="connsiteY17" fmla="*/ 537970 h 582016"/>
                      <a:gd name="connsiteX18" fmla="*/ 1913466 w 2319866"/>
                      <a:gd name="connsiteY18" fmla="*/ 436370 h 582016"/>
                      <a:gd name="connsiteX19" fmla="*/ 1964266 w 2319866"/>
                      <a:gd name="connsiteY19" fmla="*/ 199303 h 582016"/>
                      <a:gd name="connsiteX20" fmla="*/ 2082800 w 2319866"/>
                      <a:gd name="connsiteY20" fmla="*/ 89237 h 582016"/>
                      <a:gd name="connsiteX21" fmla="*/ 2294466 w 2319866"/>
                      <a:gd name="connsiteY21" fmla="*/ 275503 h 582016"/>
                      <a:gd name="connsiteX22" fmla="*/ 2142066 w 2319866"/>
                      <a:gd name="connsiteY22" fmla="*/ 427903 h 582016"/>
                      <a:gd name="connsiteX23" fmla="*/ 2319866 w 2319866"/>
                      <a:gd name="connsiteY23" fmla="*/ 521037 h 582016"/>
                      <a:gd name="connsiteX0" fmla="*/ 0 w 2319866"/>
                      <a:gd name="connsiteY0" fmla="*/ 563924 h 582570"/>
                      <a:gd name="connsiteX1" fmla="*/ 245533 w 2319866"/>
                      <a:gd name="connsiteY1" fmla="*/ 5124 h 582570"/>
                      <a:gd name="connsiteX2" fmla="*/ 702733 w 2319866"/>
                      <a:gd name="connsiteY2" fmla="*/ 284524 h 582570"/>
                      <a:gd name="connsiteX3" fmla="*/ 1354666 w 2319866"/>
                      <a:gd name="connsiteY3" fmla="*/ 250657 h 582570"/>
                      <a:gd name="connsiteX4" fmla="*/ 1092200 w 2319866"/>
                      <a:gd name="connsiteY4" fmla="*/ 360724 h 582570"/>
                      <a:gd name="connsiteX5" fmla="*/ 795866 w 2319866"/>
                      <a:gd name="connsiteY5" fmla="*/ 81324 h 582570"/>
                      <a:gd name="connsiteX6" fmla="*/ 524933 w 2319866"/>
                      <a:gd name="connsiteY6" fmla="*/ 369191 h 582570"/>
                      <a:gd name="connsiteX7" fmla="*/ 541866 w 2319866"/>
                      <a:gd name="connsiteY7" fmla="*/ 555457 h 582570"/>
                      <a:gd name="connsiteX8" fmla="*/ 863600 w 2319866"/>
                      <a:gd name="connsiteY8" fmla="*/ 555457 h 582570"/>
                      <a:gd name="connsiteX9" fmla="*/ 931333 w 2319866"/>
                      <a:gd name="connsiteY9" fmla="*/ 309924 h 582570"/>
                      <a:gd name="connsiteX10" fmla="*/ 787400 w 2319866"/>
                      <a:gd name="connsiteY10" fmla="*/ 352257 h 582570"/>
                      <a:gd name="connsiteX11" fmla="*/ 804333 w 2319866"/>
                      <a:gd name="connsiteY11" fmla="*/ 496191 h 582570"/>
                      <a:gd name="connsiteX12" fmla="*/ 1117600 w 2319866"/>
                      <a:gd name="connsiteY12" fmla="*/ 496191 h 582570"/>
                      <a:gd name="connsiteX13" fmla="*/ 1464733 w 2319866"/>
                      <a:gd name="connsiteY13" fmla="*/ 419991 h 582570"/>
                      <a:gd name="connsiteX14" fmla="*/ 1642533 w 2319866"/>
                      <a:gd name="connsiteY14" fmla="*/ 157524 h 582570"/>
                      <a:gd name="connsiteX15" fmla="*/ 1397000 w 2319866"/>
                      <a:gd name="connsiteY15" fmla="*/ 284524 h 582570"/>
                      <a:gd name="connsiteX16" fmla="*/ 1490133 w 2319866"/>
                      <a:gd name="connsiteY16" fmla="*/ 538524 h 582570"/>
                      <a:gd name="connsiteX17" fmla="*/ 1913466 w 2319866"/>
                      <a:gd name="connsiteY17" fmla="*/ 436924 h 582570"/>
                      <a:gd name="connsiteX18" fmla="*/ 1964266 w 2319866"/>
                      <a:gd name="connsiteY18" fmla="*/ 199857 h 582570"/>
                      <a:gd name="connsiteX19" fmla="*/ 2082800 w 2319866"/>
                      <a:gd name="connsiteY19" fmla="*/ 89791 h 582570"/>
                      <a:gd name="connsiteX20" fmla="*/ 2294466 w 2319866"/>
                      <a:gd name="connsiteY20" fmla="*/ 276057 h 582570"/>
                      <a:gd name="connsiteX21" fmla="*/ 2142066 w 2319866"/>
                      <a:gd name="connsiteY21" fmla="*/ 428457 h 582570"/>
                      <a:gd name="connsiteX22" fmla="*/ 2319866 w 2319866"/>
                      <a:gd name="connsiteY22" fmla="*/ 521591 h 582570"/>
                      <a:gd name="connsiteX0" fmla="*/ 0 w 2319866"/>
                      <a:gd name="connsiteY0" fmla="*/ 563924 h 582570"/>
                      <a:gd name="connsiteX1" fmla="*/ 245533 w 2319866"/>
                      <a:gd name="connsiteY1" fmla="*/ 5124 h 582570"/>
                      <a:gd name="connsiteX2" fmla="*/ 702733 w 2319866"/>
                      <a:gd name="connsiteY2" fmla="*/ 284524 h 582570"/>
                      <a:gd name="connsiteX3" fmla="*/ 1354666 w 2319866"/>
                      <a:gd name="connsiteY3" fmla="*/ 250657 h 582570"/>
                      <a:gd name="connsiteX4" fmla="*/ 1092200 w 2319866"/>
                      <a:gd name="connsiteY4" fmla="*/ 360724 h 582570"/>
                      <a:gd name="connsiteX5" fmla="*/ 795866 w 2319866"/>
                      <a:gd name="connsiteY5" fmla="*/ 81324 h 582570"/>
                      <a:gd name="connsiteX6" fmla="*/ 524933 w 2319866"/>
                      <a:gd name="connsiteY6" fmla="*/ 369191 h 582570"/>
                      <a:gd name="connsiteX7" fmla="*/ 541866 w 2319866"/>
                      <a:gd name="connsiteY7" fmla="*/ 555457 h 582570"/>
                      <a:gd name="connsiteX8" fmla="*/ 863600 w 2319866"/>
                      <a:gd name="connsiteY8" fmla="*/ 555457 h 582570"/>
                      <a:gd name="connsiteX9" fmla="*/ 931333 w 2319866"/>
                      <a:gd name="connsiteY9" fmla="*/ 309924 h 582570"/>
                      <a:gd name="connsiteX10" fmla="*/ 804333 w 2319866"/>
                      <a:gd name="connsiteY10" fmla="*/ 496191 h 582570"/>
                      <a:gd name="connsiteX11" fmla="*/ 1117600 w 2319866"/>
                      <a:gd name="connsiteY11" fmla="*/ 496191 h 582570"/>
                      <a:gd name="connsiteX12" fmla="*/ 1464733 w 2319866"/>
                      <a:gd name="connsiteY12" fmla="*/ 419991 h 582570"/>
                      <a:gd name="connsiteX13" fmla="*/ 1642533 w 2319866"/>
                      <a:gd name="connsiteY13" fmla="*/ 157524 h 582570"/>
                      <a:gd name="connsiteX14" fmla="*/ 1397000 w 2319866"/>
                      <a:gd name="connsiteY14" fmla="*/ 284524 h 582570"/>
                      <a:gd name="connsiteX15" fmla="*/ 1490133 w 2319866"/>
                      <a:gd name="connsiteY15" fmla="*/ 538524 h 582570"/>
                      <a:gd name="connsiteX16" fmla="*/ 1913466 w 2319866"/>
                      <a:gd name="connsiteY16" fmla="*/ 436924 h 582570"/>
                      <a:gd name="connsiteX17" fmla="*/ 1964266 w 2319866"/>
                      <a:gd name="connsiteY17" fmla="*/ 199857 h 582570"/>
                      <a:gd name="connsiteX18" fmla="*/ 2082800 w 2319866"/>
                      <a:gd name="connsiteY18" fmla="*/ 89791 h 582570"/>
                      <a:gd name="connsiteX19" fmla="*/ 2294466 w 2319866"/>
                      <a:gd name="connsiteY19" fmla="*/ 276057 h 582570"/>
                      <a:gd name="connsiteX20" fmla="*/ 2142066 w 2319866"/>
                      <a:gd name="connsiteY20" fmla="*/ 428457 h 582570"/>
                      <a:gd name="connsiteX21" fmla="*/ 2319866 w 2319866"/>
                      <a:gd name="connsiteY21" fmla="*/ 521591 h 582570"/>
                      <a:gd name="connsiteX0" fmla="*/ 0 w 2319866"/>
                      <a:gd name="connsiteY0" fmla="*/ 563924 h 582570"/>
                      <a:gd name="connsiteX1" fmla="*/ 245533 w 2319866"/>
                      <a:gd name="connsiteY1" fmla="*/ 5124 h 582570"/>
                      <a:gd name="connsiteX2" fmla="*/ 702733 w 2319866"/>
                      <a:gd name="connsiteY2" fmla="*/ 284524 h 582570"/>
                      <a:gd name="connsiteX3" fmla="*/ 1354666 w 2319866"/>
                      <a:gd name="connsiteY3" fmla="*/ 250657 h 582570"/>
                      <a:gd name="connsiteX4" fmla="*/ 1092200 w 2319866"/>
                      <a:gd name="connsiteY4" fmla="*/ 360724 h 582570"/>
                      <a:gd name="connsiteX5" fmla="*/ 795866 w 2319866"/>
                      <a:gd name="connsiteY5" fmla="*/ 81324 h 582570"/>
                      <a:gd name="connsiteX6" fmla="*/ 524933 w 2319866"/>
                      <a:gd name="connsiteY6" fmla="*/ 369191 h 582570"/>
                      <a:gd name="connsiteX7" fmla="*/ 541866 w 2319866"/>
                      <a:gd name="connsiteY7" fmla="*/ 555457 h 582570"/>
                      <a:gd name="connsiteX8" fmla="*/ 863600 w 2319866"/>
                      <a:gd name="connsiteY8" fmla="*/ 555457 h 582570"/>
                      <a:gd name="connsiteX9" fmla="*/ 931333 w 2319866"/>
                      <a:gd name="connsiteY9" fmla="*/ 309924 h 582570"/>
                      <a:gd name="connsiteX10" fmla="*/ 1117600 w 2319866"/>
                      <a:gd name="connsiteY10" fmla="*/ 496191 h 582570"/>
                      <a:gd name="connsiteX11" fmla="*/ 1464733 w 2319866"/>
                      <a:gd name="connsiteY11" fmla="*/ 419991 h 582570"/>
                      <a:gd name="connsiteX12" fmla="*/ 1642533 w 2319866"/>
                      <a:gd name="connsiteY12" fmla="*/ 157524 h 582570"/>
                      <a:gd name="connsiteX13" fmla="*/ 1397000 w 2319866"/>
                      <a:gd name="connsiteY13" fmla="*/ 284524 h 582570"/>
                      <a:gd name="connsiteX14" fmla="*/ 1490133 w 2319866"/>
                      <a:gd name="connsiteY14" fmla="*/ 538524 h 582570"/>
                      <a:gd name="connsiteX15" fmla="*/ 1913466 w 2319866"/>
                      <a:gd name="connsiteY15" fmla="*/ 436924 h 582570"/>
                      <a:gd name="connsiteX16" fmla="*/ 1964266 w 2319866"/>
                      <a:gd name="connsiteY16" fmla="*/ 199857 h 582570"/>
                      <a:gd name="connsiteX17" fmla="*/ 2082800 w 2319866"/>
                      <a:gd name="connsiteY17" fmla="*/ 89791 h 582570"/>
                      <a:gd name="connsiteX18" fmla="*/ 2294466 w 2319866"/>
                      <a:gd name="connsiteY18" fmla="*/ 276057 h 582570"/>
                      <a:gd name="connsiteX19" fmla="*/ 2142066 w 2319866"/>
                      <a:gd name="connsiteY19" fmla="*/ 428457 h 582570"/>
                      <a:gd name="connsiteX20" fmla="*/ 2319866 w 2319866"/>
                      <a:gd name="connsiteY20" fmla="*/ 521591 h 582570"/>
                      <a:gd name="connsiteX0" fmla="*/ 0 w 2319866"/>
                      <a:gd name="connsiteY0" fmla="*/ 564228 h 582874"/>
                      <a:gd name="connsiteX1" fmla="*/ 245533 w 2319866"/>
                      <a:gd name="connsiteY1" fmla="*/ 5428 h 582874"/>
                      <a:gd name="connsiteX2" fmla="*/ 702733 w 2319866"/>
                      <a:gd name="connsiteY2" fmla="*/ 284828 h 582874"/>
                      <a:gd name="connsiteX3" fmla="*/ 1092200 w 2319866"/>
                      <a:gd name="connsiteY3" fmla="*/ 361028 h 582874"/>
                      <a:gd name="connsiteX4" fmla="*/ 795866 w 2319866"/>
                      <a:gd name="connsiteY4" fmla="*/ 81628 h 582874"/>
                      <a:gd name="connsiteX5" fmla="*/ 524933 w 2319866"/>
                      <a:gd name="connsiteY5" fmla="*/ 369495 h 582874"/>
                      <a:gd name="connsiteX6" fmla="*/ 541866 w 2319866"/>
                      <a:gd name="connsiteY6" fmla="*/ 555761 h 582874"/>
                      <a:gd name="connsiteX7" fmla="*/ 863600 w 2319866"/>
                      <a:gd name="connsiteY7" fmla="*/ 555761 h 582874"/>
                      <a:gd name="connsiteX8" fmla="*/ 931333 w 2319866"/>
                      <a:gd name="connsiteY8" fmla="*/ 310228 h 582874"/>
                      <a:gd name="connsiteX9" fmla="*/ 1117600 w 2319866"/>
                      <a:gd name="connsiteY9" fmla="*/ 496495 h 582874"/>
                      <a:gd name="connsiteX10" fmla="*/ 1464733 w 2319866"/>
                      <a:gd name="connsiteY10" fmla="*/ 420295 h 582874"/>
                      <a:gd name="connsiteX11" fmla="*/ 1642533 w 2319866"/>
                      <a:gd name="connsiteY11" fmla="*/ 157828 h 582874"/>
                      <a:gd name="connsiteX12" fmla="*/ 1397000 w 2319866"/>
                      <a:gd name="connsiteY12" fmla="*/ 284828 h 582874"/>
                      <a:gd name="connsiteX13" fmla="*/ 1490133 w 2319866"/>
                      <a:gd name="connsiteY13" fmla="*/ 538828 h 582874"/>
                      <a:gd name="connsiteX14" fmla="*/ 1913466 w 2319866"/>
                      <a:gd name="connsiteY14" fmla="*/ 437228 h 582874"/>
                      <a:gd name="connsiteX15" fmla="*/ 1964266 w 2319866"/>
                      <a:gd name="connsiteY15" fmla="*/ 200161 h 582874"/>
                      <a:gd name="connsiteX16" fmla="*/ 2082800 w 2319866"/>
                      <a:gd name="connsiteY16" fmla="*/ 90095 h 582874"/>
                      <a:gd name="connsiteX17" fmla="*/ 2294466 w 2319866"/>
                      <a:gd name="connsiteY17" fmla="*/ 276361 h 582874"/>
                      <a:gd name="connsiteX18" fmla="*/ 2142066 w 2319866"/>
                      <a:gd name="connsiteY18" fmla="*/ 428761 h 582874"/>
                      <a:gd name="connsiteX19" fmla="*/ 2319866 w 2319866"/>
                      <a:gd name="connsiteY19" fmla="*/ 521895 h 582874"/>
                      <a:gd name="connsiteX0" fmla="*/ 0 w 2319866"/>
                      <a:gd name="connsiteY0" fmla="*/ 563517 h 582163"/>
                      <a:gd name="connsiteX1" fmla="*/ 245533 w 2319866"/>
                      <a:gd name="connsiteY1" fmla="*/ 4717 h 582163"/>
                      <a:gd name="connsiteX2" fmla="*/ 702733 w 2319866"/>
                      <a:gd name="connsiteY2" fmla="*/ 284117 h 582163"/>
                      <a:gd name="connsiteX3" fmla="*/ 795866 w 2319866"/>
                      <a:gd name="connsiteY3" fmla="*/ 80917 h 582163"/>
                      <a:gd name="connsiteX4" fmla="*/ 524933 w 2319866"/>
                      <a:gd name="connsiteY4" fmla="*/ 368784 h 582163"/>
                      <a:gd name="connsiteX5" fmla="*/ 541866 w 2319866"/>
                      <a:gd name="connsiteY5" fmla="*/ 555050 h 582163"/>
                      <a:gd name="connsiteX6" fmla="*/ 863600 w 2319866"/>
                      <a:gd name="connsiteY6" fmla="*/ 555050 h 582163"/>
                      <a:gd name="connsiteX7" fmla="*/ 931333 w 2319866"/>
                      <a:gd name="connsiteY7" fmla="*/ 309517 h 582163"/>
                      <a:gd name="connsiteX8" fmla="*/ 1117600 w 2319866"/>
                      <a:gd name="connsiteY8" fmla="*/ 495784 h 582163"/>
                      <a:gd name="connsiteX9" fmla="*/ 1464733 w 2319866"/>
                      <a:gd name="connsiteY9" fmla="*/ 419584 h 582163"/>
                      <a:gd name="connsiteX10" fmla="*/ 1642533 w 2319866"/>
                      <a:gd name="connsiteY10" fmla="*/ 157117 h 582163"/>
                      <a:gd name="connsiteX11" fmla="*/ 1397000 w 2319866"/>
                      <a:gd name="connsiteY11" fmla="*/ 284117 h 582163"/>
                      <a:gd name="connsiteX12" fmla="*/ 1490133 w 2319866"/>
                      <a:gd name="connsiteY12" fmla="*/ 538117 h 582163"/>
                      <a:gd name="connsiteX13" fmla="*/ 1913466 w 2319866"/>
                      <a:gd name="connsiteY13" fmla="*/ 436517 h 582163"/>
                      <a:gd name="connsiteX14" fmla="*/ 1964266 w 2319866"/>
                      <a:gd name="connsiteY14" fmla="*/ 199450 h 582163"/>
                      <a:gd name="connsiteX15" fmla="*/ 2082800 w 2319866"/>
                      <a:gd name="connsiteY15" fmla="*/ 89384 h 582163"/>
                      <a:gd name="connsiteX16" fmla="*/ 2294466 w 2319866"/>
                      <a:gd name="connsiteY16" fmla="*/ 275650 h 582163"/>
                      <a:gd name="connsiteX17" fmla="*/ 2142066 w 2319866"/>
                      <a:gd name="connsiteY17" fmla="*/ 428050 h 582163"/>
                      <a:gd name="connsiteX18" fmla="*/ 2319866 w 2319866"/>
                      <a:gd name="connsiteY18" fmla="*/ 521184 h 5821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2319866" h="582163">
                        <a:moveTo>
                          <a:pt x="0" y="563517"/>
                        </a:moveTo>
                        <a:cubicBezTo>
                          <a:pt x="64205" y="307400"/>
                          <a:pt x="128411" y="51284"/>
                          <a:pt x="245533" y="4717"/>
                        </a:cubicBezTo>
                        <a:cubicBezTo>
                          <a:pt x="362655" y="-41850"/>
                          <a:pt x="611011" y="271417"/>
                          <a:pt x="702733" y="284117"/>
                        </a:cubicBezTo>
                        <a:cubicBezTo>
                          <a:pt x="794455" y="296817"/>
                          <a:pt x="825499" y="66806"/>
                          <a:pt x="795866" y="80917"/>
                        </a:cubicBezTo>
                        <a:cubicBezTo>
                          <a:pt x="766233" y="95028"/>
                          <a:pt x="567266" y="289762"/>
                          <a:pt x="524933" y="368784"/>
                        </a:cubicBezTo>
                        <a:cubicBezTo>
                          <a:pt x="482600" y="447806"/>
                          <a:pt x="485422" y="524006"/>
                          <a:pt x="541866" y="555050"/>
                        </a:cubicBezTo>
                        <a:cubicBezTo>
                          <a:pt x="598310" y="586094"/>
                          <a:pt x="798689" y="595972"/>
                          <a:pt x="863600" y="555050"/>
                        </a:cubicBezTo>
                        <a:cubicBezTo>
                          <a:pt x="928511" y="514128"/>
                          <a:pt x="889000" y="319395"/>
                          <a:pt x="931333" y="309517"/>
                        </a:cubicBezTo>
                        <a:cubicBezTo>
                          <a:pt x="973666" y="299639"/>
                          <a:pt x="1028700" y="477440"/>
                          <a:pt x="1117600" y="495784"/>
                        </a:cubicBezTo>
                        <a:cubicBezTo>
                          <a:pt x="1206500" y="514128"/>
                          <a:pt x="1377244" y="476028"/>
                          <a:pt x="1464733" y="419584"/>
                        </a:cubicBezTo>
                        <a:cubicBezTo>
                          <a:pt x="1552222" y="363140"/>
                          <a:pt x="1653822" y="179695"/>
                          <a:pt x="1642533" y="157117"/>
                        </a:cubicBezTo>
                        <a:cubicBezTo>
                          <a:pt x="1631244" y="134539"/>
                          <a:pt x="1422400" y="220617"/>
                          <a:pt x="1397000" y="284117"/>
                        </a:cubicBezTo>
                        <a:cubicBezTo>
                          <a:pt x="1371600" y="347617"/>
                          <a:pt x="1404055" y="512717"/>
                          <a:pt x="1490133" y="538117"/>
                        </a:cubicBezTo>
                        <a:cubicBezTo>
                          <a:pt x="1576211" y="563517"/>
                          <a:pt x="1834444" y="492961"/>
                          <a:pt x="1913466" y="436517"/>
                        </a:cubicBezTo>
                        <a:cubicBezTo>
                          <a:pt x="1992488" y="380072"/>
                          <a:pt x="1936044" y="257305"/>
                          <a:pt x="1964266" y="199450"/>
                        </a:cubicBezTo>
                        <a:cubicBezTo>
                          <a:pt x="1992488" y="141594"/>
                          <a:pt x="2027767" y="76684"/>
                          <a:pt x="2082800" y="89384"/>
                        </a:cubicBezTo>
                        <a:cubicBezTo>
                          <a:pt x="2137833" y="102084"/>
                          <a:pt x="2284588" y="219206"/>
                          <a:pt x="2294466" y="275650"/>
                        </a:cubicBezTo>
                        <a:cubicBezTo>
                          <a:pt x="2304344" y="332094"/>
                          <a:pt x="2137833" y="387128"/>
                          <a:pt x="2142066" y="428050"/>
                        </a:cubicBezTo>
                        <a:cubicBezTo>
                          <a:pt x="2146299" y="468972"/>
                          <a:pt x="2233082" y="495078"/>
                          <a:pt x="2319866" y="521184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23" name="Freeform: Shape 22">
                    <a:extLst>
                      <a:ext uri="{FF2B5EF4-FFF2-40B4-BE49-F238E27FC236}">
                        <a16:creationId xmlns:a16="http://schemas.microsoft.com/office/drawing/2014/main" id="{58DA24B5-2984-FD84-DE81-EDA93F544F6C}"/>
                      </a:ext>
                    </a:extLst>
                  </p:cNvPr>
                  <p:cNvSpPr/>
                  <p:nvPr/>
                </p:nvSpPr>
                <p:spPr>
                  <a:xfrm>
                    <a:off x="1162334" y="3046434"/>
                    <a:ext cx="1316650" cy="511147"/>
                  </a:xfrm>
                  <a:custGeom>
                    <a:avLst/>
                    <a:gdLst>
                      <a:gd name="connsiteX0" fmla="*/ 0 w 2035842"/>
                      <a:gd name="connsiteY0" fmla="*/ 696222 h 696222"/>
                      <a:gd name="connsiteX1" fmla="*/ 347133 w 2035842"/>
                      <a:gd name="connsiteY1" fmla="*/ 272888 h 696222"/>
                      <a:gd name="connsiteX2" fmla="*/ 745067 w 2035842"/>
                      <a:gd name="connsiteY2" fmla="*/ 450688 h 696222"/>
                      <a:gd name="connsiteX3" fmla="*/ 541867 w 2035842"/>
                      <a:gd name="connsiteY3" fmla="*/ 679288 h 696222"/>
                      <a:gd name="connsiteX4" fmla="*/ 397933 w 2035842"/>
                      <a:gd name="connsiteY4" fmla="*/ 442222 h 696222"/>
                      <a:gd name="connsiteX5" fmla="*/ 685800 w 2035842"/>
                      <a:gd name="connsiteY5" fmla="*/ 205155 h 696222"/>
                      <a:gd name="connsiteX6" fmla="*/ 1075267 w 2035842"/>
                      <a:gd name="connsiteY6" fmla="*/ 222088 h 696222"/>
                      <a:gd name="connsiteX7" fmla="*/ 1337733 w 2035842"/>
                      <a:gd name="connsiteY7" fmla="*/ 128955 h 696222"/>
                      <a:gd name="connsiteX8" fmla="*/ 1049867 w 2035842"/>
                      <a:gd name="connsiteY8" fmla="*/ 10422 h 696222"/>
                      <a:gd name="connsiteX9" fmla="*/ 829733 w 2035842"/>
                      <a:gd name="connsiteY9" fmla="*/ 416822 h 696222"/>
                      <a:gd name="connsiteX10" fmla="*/ 905933 w 2035842"/>
                      <a:gd name="connsiteY10" fmla="*/ 611555 h 696222"/>
                      <a:gd name="connsiteX11" fmla="*/ 1320800 w 2035842"/>
                      <a:gd name="connsiteY11" fmla="*/ 645422 h 696222"/>
                      <a:gd name="connsiteX12" fmla="*/ 1075267 w 2035842"/>
                      <a:gd name="connsiteY12" fmla="*/ 366022 h 696222"/>
                      <a:gd name="connsiteX13" fmla="*/ 1337733 w 2035842"/>
                      <a:gd name="connsiteY13" fmla="*/ 306755 h 696222"/>
                      <a:gd name="connsiteX14" fmla="*/ 1405467 w 2035842"/>
                      <a:gd name="connsiteY14" fmla="*/ 213622 h 696222"/>
                      <a:gd name="connsiteX15" fmla="*/ 1041400 w 2035842"/>
                      <a:gd name="connsiteY15" fmla="*/ 95088 h 696222"/>
                      <a:gd name="connsiteX16" fmla="*/ 1397000 w 2035842"/>
                      <a:gd name="connsiteY16" fmla="*/ 442222 h 696222"/>
                      <a:gd name="connsiteX17" fmla="*/ 1634067 w 2035842"/>
                      <a:gd name="connsiteY17" fmla="*/ 416822 h 696222"/>
                      <a:gd name="connsiteX18" fmla="*/ 1718733 w 2035842"/>
                      <a:gd name="connsiteY18" fmla="*/ 230555 h 696222"/>
                      <a:gd name="connsiteX19" fmla="*/ 2032000 w 2035842"/>
                      <a:gd name="connsiteY19" fmla="*/ 340622 h 696222"/>
                      <a:gd name="connsiteX20" fmla="*/ 1871133 w 2035842"/>
                      <a:gd name="connsiteY20" fmla="*/ 484555 h 696222"/>
                      <a:gd name="connsiteX21" fmla="*/ 1549400 w 2035842"/>
                      <a:gd name="connsiteY21" fmla="*/ 620022 h 696222"/>
                      <a:gd name="connsiteX0" fmla="*/ 0 w 2035842"/>
                      <a:gd name="connsiteY0" fmla="*/ 724329 h 724329"/>
                      <a:gd name="connsiteX1" fmla="*/ 347133 w 2035842"/>
                      <a:gd name="connsiteY1" fmla="*/ 300995 h 724329"/>
                      <a:gd name="connsiteX2" fmla="*/ 745067 w 2035842"/>
                      <a:gd name="connsiteY2" fmla="*/ 478795 h 724329"/>
                      <a:gd name="connsiteX3" fmla="*/ 541867 w 2035842"/>
                      <a:gd name="connsiteY3" fmla="*/ 707395 h 724329"/>
                      <a:gd name="connsiteX4" fmla="*/ 397933 w 2035842"/>
                      <a:gd name="connsiteY4" fmla="*/ 470329 h 724329"/>
                      <a:gd name="connsiteX5" fmla="*/ 685800 w 2035842"/>
                      <a:gd name="connsiteY5" fmla="*/ 233262 h 724329"/>
                      <a:gd name="connsiteX6" fmla="*/ 1075267 w 2035842"/>
                      <a:gd name="connsiteY6" fmla="*/ 250195 h 724329"/>
                      <a:gd name="connsiteX7" fmla="*/ 1337733 w 2035842"/>
                      <a:gd name="connsiteY7" fmla="*/ 157062 h 724329"/>
                      <a:gd name="connsiteX8" fmla="*/ 1103810 w 2035842"/>
                      <a:gd name="connsiteY8" fmla="*/ 30214 h 724329"/>
                      <a:gd name="connsiteX9" fmla="*/ 1049867 w 2035842"/>
                      <a:gd name="connsiteY9" fmla="*/ 38529 h 724329"/>
                      <a:gd name="connsiteX10" fmla="*/ 829733 w 2035842"/>
                      <a:gd name="connsiteY10" fmla="*/ 444929 h 724329"/>
                      <a:gd name="connsiteX11" fmla="*/ 905933 w 2035842"/>
                      <a:gd name="connsiteY11" fmla="*/ 639662 h 724329"/>
                      <a:gd name="connsiteX12" fmla="*/ 1320800 w 2035842"/>
                      <a:gd name="connsiteY12" fmla="*/ 673529 h 724329"/>
                      <a:gd name="connsiteX13" fmla="*/ 1075267 w 2035842"/>
                      <a:gd name="connsiteY13" fmla="*/ 394129 h 724329"/>
                      <a:gd name="connsiteX14" fmla="*/ 1337733 w 2035842"/>
                      <a:gd name="connsiteY14" fmla="*/ 334862 h 724329"/>
                      <a:gd name="connsiteX15" fmla="*/ 1405467 w 2035842"/>
                      <a:gd name="connsiteY15" fmla="*/ 241729 h 724329"/>
                      <a:gd name="connsiteX16" fmla="*/ 1041400 w 2035842"/>
                      <a:gd name="connsiteY16" fmla="*/ 123195 h 724329"/>
                      <a:gd name="connsiteX17" fmla="*/ 1397000 w 2035842"/>
                      <a:gd name="connsiteY17" fmla="*/ 470329 h 724329"/>
                      <a:gd name="connsiteX18" fmla="*/ 1634067 w 2035842"/>
                      <a:gd name="connsiteY18" fmla="*/ 444929 h 724329"/>
                      <a:gd name="connsiteX19" fmla="*/ 1718733 w 2035842"/>
                      <a:gd name="connsiteY19" fmla="*/ 258662 h 724329"/>
                      <a:gd name="connsiteX20" fmla="*/ 2032000 w 2035842"/>
                      <a:gd name="connsiteY20" fmla="*/ 368729 h 724329"/>
                      <a:gd name="connsiteX21" fmla="*/ 1871133 w 2035842"/>
                      <a:gd name="connsiteY21" fmla="*/ 512662 h 724329"/>
                      <a:gd name="connsiteX22" fmla="*/ 1549400 w 2035842"/>
                      <a:gd name="connsiteY22" fmla="*/ 648129 h 724329"/>
                      <a:gd name="connsiteX0" fmla="*/ 0 w 2035842"/>
                      <a:gd name="connsiteY0" fmla="*/ 704122 h 704122"/>
                      <a:gd name="connsiteX1" fmla="*/ 347133 w 2035842"/>
                      <a:gd name="connsiteY1" fmla="*/ 280788 h 704122"/>
                      <a:gd name="connsiteX2" fmla="*/ 745067 w 2035842"/>
                      <a:gd name="connsiteY2" fmla="*/ 458588 h 704122"/>
                      <a:gd name="connsiteX3" fmla="*/ 541867 w 2035842"/>
                      <a:gd name="connsiteY3" fmla="*/ 687188 h 704122"/>
                      <a:gd name="connsiteX4" fmla="*/ 397933 w 2035842"/>
                      <a:gd name="connsiteY4" fmla="*/ 450122 h 704122"/>
                      <a:gd name="connsiteX5" fmla="*/ 685800 w 2035842"/>
                      <a:gd name="connsiteY5" fmla="*/ 213055 h 704122"/>
                      <a:gd name="connsiteX6" fmla="*/ 1075267 w 2035842"/>
                      <a:gd name="connsiteY6" fmla="*/ 229988 h 704122"/>
                      <a:gd name="connsiteX7" fmla="*/ 1337733 w 2035842"/>
                      <a:gd name="connsiteY7" fmla="*/ 136855 h 704122"/>
                      <a:gd name="connsiteX8" fmla="*/ 1103810 w 2035842"/>
                      <a:gd name="connsiteY8" fmla="*/ 10007 h 704122"/>
                      <a:gd name="connsiteX9" fmla="*/ 829733 w 2035842"/>
                      <a:gd name="connsiteY9" fmla="*/ 424722 h 704122"/>
                      <a:gd name="connsiteX10" fmla="*/ 905933 w 2035842"/>
                      <a:gd name="connsiteY10" fmla="*/ 619455 h 704122"/>
                      <a:gd name="connsiteX11" fmla="*/ 1320800 w 2035842"/>
                      <a:gd name="connsiteY11" fmla="*/ 653322 h 704122"/>
                      <a:gd name="connsiteX12" fmla="*/ 1075267 w 2035842"/>
                      <a:gd name="connsiteY12" fmla="*/ 373922 h 704122"/>
                      <a:gd name="connsiteX13" fmla="*/ 1337733 w 2035842"/>
                      <a:gd name="connsiteY13" fmla="*/ 314655 h 704122"/>
                      <a:gd name="connsiteX14" fmla="*/ 1405467 w 2035842"/>
                      <a:gd name="connsiteY14" fmla="*/ 221522 h 704122"/>
                      <a:gd name="connsiteX15" fmla="*/ 1041400 w 2035842"/>
                      <a:gd name="connsiteY15" fmla="*/ 102988 h 704122"/>
                      <a:gd name="connsiteX16" fmla="*/ 1397000 w 2035842"/>
                      <a:gd name="connsiteY16" fmla="*/ 450122 h 704122"/>
                      <a:gd name="connsiteX17" fmla="*/ 1634067 w 2035842"/>
                      <a:gd name="connsiteY17" fmla="*/ 424722 h 704122"/>
                      <a:gd name="connsiteX18" fmla="*/ 1718733 w 2035842"/>
                      <a:gd name="connsiteY18" fmla="*/ 238455 h 704122"/>
                      <a:gd name="connsiteX19" fmla="*/ 2032000 w 2035842"/>
                      <a:gd name="connsiteY19" fmla="*/ 348522 h 704122"/>
                      <a:gd name="connsiteX20" fmla="*/ 1871133 w 2035842"/>
                      <a:gd name="connsiteY20" fmla="*/ 492455 h 704122"/>
                      <a:gd name="connsiteX21" fmla="*/ 1549400 w 2035842"/>
                      <a:gd name="connsiteY21" fmla="*/ 627922 h 704122"/>
                      <a:gd name="connsiteX0" fmla="*/ 0 w 2035842"/>
                      <a:gd name="connsiteY0" fmla="*/ 608452 h 608452"/>
                      <a:gd name="connsiteX1" fmla="*/ 347133 w 2035842"/>
                      <a:gd name="connsiteY1" fmla="*/ 185118 h 608452"/>
                      <a:gd name="connsiteX2" fmla="*/ 745067 w 2035842"/>
                      <a:gd name="connsiteY2" fmla="*/ 362918 h 608452"/>
                      <a:gd name="connsiteX3" fmla="*/ 541867 w 2035842"/>
                      <a:gd name="connsiteY3" fmla="*/ 591518 h 608452"/>
                      <a:gd name="connsiteX4" fmla="*/ 397933 w 2035842"/>
                      <a:gd name="connsiteY4" fmla="*/ 354452 h 608452"/>
                      <a:gd name="connsiteX5" fmla="*/ 685800 w 2035842"/>
                      <a:gd name="connsiteY5" fmla="*/ 117385 h 608452"/>
                      <a:gd name="connsiteX6" fmla="*/ 1075267 w 2035842"/>
                      <a:gd name="connsiteY6" fmla="*/ 134318 h 608452"/>
                      <a:gd name="connsiteX7" fmla="*/ 1337733 w 2035842"/>
                      <a:gd name="connsiteY7" fmla="*/ 41185 h 608452"/>
                      <a:gd name="connsiteX8" fmla="*/ 829733 w 2035842"/>
                      <a:gd name="connsiteY8" fmla="*/ 329052 h 608452"/>
                      <a:gd name="connsiteX9" fmla="*/ 905933 w 2035842"/>
                      <a:gd name="connsiteY9" fmla="*/ 523785 h 608452"/>
                      <a:gd name="connsiteX10" fmla="*/ 1320800 w 2035842"/>
                      <a:gd name="connsiteY10" fmla="*/ 557652 h 608452"/>
                      <a:gd name="connsiteX11" fmla="*/ 1075267 w 2035842"/>
                      <a:gd name="connsiteY11" fmla="*/ 278252 h 608452"/>
                      <a:gd name="connsiteX12" fmla="*/ 1337733 w 2035842"/>
                      <a:gd name="connsiteY12" fmla="*/ 218985 h 608452"/>
                      <a:gd name="connsiteX13" fmla="*/ 1405467 w 2035842"/>
                      <a:gd name="connsiteY13" fmla="*/ 125852 h 608452"/>
                      <a:gd name="connsiteX14" fmla="*/ 1041400 w 2035842"/>
                      <a:gd name="connsiteY14" fmla="*/ 7318 h 608452"/>
                      <a:gd name="connsiteX15" fmla="*/ 1397000 w 2035842"/>
                      <a:gd name="connsiteY15" fmla="*/ 354452 h 608452"/>
                      <a:gd name="connsiteX16" fmla="*/ 1634067 w 2035842"/>
                      <a:gd name="connsiteY16" fmla="*/ 329052 h 608452"/>
                      <a:gd name="connsiteX17" fmla="*/ 1718733 w 2035842"/>
                      <a:gd name="connsiteY17" fmla="*/ 142785 h 608452"/>
                      <a:gd name="connsiteX18" fmla="*/ 2032000 w 2035842"/>
                      <a:gd name="connsiteY18" fmla="*/ 252852 h 608452"/>
                      <a:gd name="connsiteX19" fmla="*/ 1871133 w 2035842"/>
                      <a:gd name="connsiteY19" fmla="*/ 396785 h 608452"/>
                      <a:gd name="connsiteX20" fmla="*/ 1549400 w 2035842"/>
                      <a:gd name="connsiteY20" fmla="*/ 532252 h 608452"/>
                      <a:gd name="connsiteX0" fmla="*/ 0 w 2035842"/>
                      <a:gd name="connsiteY0" fmla="*/ 608452 h 608452"/>
                      <a:gd name="connsiteX1" fmla="*/ 347133 w 2035842"/>
                      <a:gd name="connsiteY1" fmla="*/ 185118 h 608452"/>
                      <a:gd name="connsiteX2" fmla="*/ 745067 w 2035842"/>
                      <a:gd name="connsiteY2" fmla="*/ 362918 h 608452"/>
                      <a:gd name="connsiteX3" fmla="*/ 541867 w 2035842"/>
                      <a:gd name="connsiteY3" fmla="*/ 591518 h 608452"/>
                      <a:gd name="connsiteX4" fmla="*/ 397933 w 2035842"/>
                      <a:gd name="connsiteY4" fmla="*/ 354452 h 608452"/>
                      <a:gd name="connsiteX5" fmla="*/ 685800 w 2035842"/>
                      <a:gd name="connsiteY5" fmla="*/ 117385 h 608452"/>
                      <a:gd name="connsiteX6" fmla="*/ 1075267 w 2035842"/>
                      <a:gd name="connsiteY6" fmla="*/ 134318 h 608452"/>
                      <a:gd name="connsiteX7" fmla="*/ 829733 w 2035842"/>
                      <a:gd name="connsiteY7" fmla="*/ 329052 h 608452"/>
                      <a:gd name="connsiteX8" fmla="*/ 905933 w 2035842"/>
                      <a:gd name="connsiteY8" fmla="*/ 523785 h 608452"/>
                      <a:gd name="connsiteX9" fmla="*/ 1320800 w 2035842"/>
                      <a:gd name="connsiteY9" fmla="*/ 557652 h 608452"/>
                      <a:gd name="connsiteX10" fmla="*/ 1075267 w 2035842"/>
                      <a:gd name="connsiteY10" fmla="*/ 278252 h 608452"/>
                      <a:gd name="connsiteX11" fmla="*/ 1337733 w 2035842"/>
                      <a:gd name="connsiteY11" fmla="*/ 218985 h 608452"/>
                      <a:gd name="connsiteX12" fmla="*/ 1405467 w 2035842"/>
                      <a:gd name="connsiteY12" fmla="*/ 125852 h 608452"/>
                      <a:gd name="connsiteX13" fmla="*/ 1041400 w 2035842"/>
                      <a:gd name="connsiteY13" fmla="*/ 7318 h 608452"/>
                      <a:gd name="connsiteX14" fmla="*/ 1397000 w 2035842"/>
                      <a:gd name="connsiteY14" fmla="*/ 354452 h 608452"/>
                      <a:gd name="connsiteX15" fmla="*/ 1634067 w 2035842"/>
                      <a:gd name="connsiteY15" fmla="*/ 329052 h 608452"/>
                      <a:gd name="connsiteX16" fmla="*/ 1718733 w 2035842"/>
                      <a:gd name="connsiteY16" fmla="*/ 142785 h 608452"/>
                      <a:gd name="connsiteX17" fmla="*/ 2032000 w 2035842"/>
                      <a:gd name="connsiteY17" fmla="*/ 252852 h 608452"/>
                      <a:gd name="connsiteX18" fmla="*/ 1871133 w 2035842"/>
                      <a:gd name="connsiteY18" fmla="*/ 396785 h 608452"/>
                      <a:gd name="connsiteX19" fmla="*/ 1549400 w 2035842"/>
                      <a:gd name="connsiteY19" fmla="*/ 532252 h 608452"/>
                      <a:gd name="connsiteX0" fmla="*/ 0 w 2035842"/>
                      <a:gd name="connsiteY0" fmla="*/ 511146 h 511146"/>
                      <a:gd name="connsiteX1" fmla="*/ 347133 w 2035842"/>
                      <a:gd name="connsiteY1" fmla="*/ 87812 h 511146"/>
                      <a:gd name="connsiteX2" fmla="*/ 745067 w 2035842"/>
                      <a:gd name="connsiteY2" fmla="*/ 265612 h 511146"/>
                      <a:gd name="connsiteX3" fmla="*/ 541867 w 2035842"/>
                      <a:gd name="connsiteY3" fmla="*/ 494212 h 511146"/>
                      <a:gd name="connsiteX4" fmla="*/ 397933 w 2035842"/>
                      <a:gd name="connsiteY4" fmla="*/ 257146 h 511146"/>
                      <a:gd name="connsiteX5" fmla="*/ 685800 w 2035842"/>
                      <a:gd name="connsiteY5" fmla="*/ 20079 h 511146"/>
                      <a:gd name="connsiteX6" fmla="*/ 1075267 w 2035842"/>
                      <a:gd name="connsiteY6" fmla="*/ 37012 h 511146"/>
                      <a:gd name="connsiteX7" fmla="*/ 829733 w 2035842"/>
                      <a:gd name="connsiteY7" fmla="*/ 231746 h 511146"/>
                      <a:gd name="connsiteX8" fmla="*/ 905933 w 2035842"/>
                      <a:gd name="connsiteY8" fmla="*/ 426479 h 511146"/>
                      <a:gd name="connsiteX9" fmla="*/ 1320800 w 2035842"/>
                      <a:gd name="connsiteY9" fmla="*/ 460346 h 511146"/>
                      <a:gd name="connsiteX10" fmla="*/ 1075267 w 2035842"/>
                      <a:gd name="connsiteY10" fmla="*/ 180946 h 511146"/>
                      <a:gd name="connsiteX11" fmla="*/ 1337733 w 2035842"/>
                      <a:gd name="connsiteY11" fmla="*/ 121679 h 511146"/>
                      <a:gd name="connsiteX12" fmla="*/ 1405467 w 2035842"/>
                      <a:gd name="connsiteY12" fmla="*/ 28546 h 511146"/>
                      <a:gd name="connsiteX13" fmla="*/ 1397000 w 2035842"/>
                      <a:gd name="connsiteY13" fmla="*/ 257146 h 511146"/>
                      <a:gd name="connsiteX14" fmla="*/ 1634067 w 2035842"/>
                      <a:gd name="connsiteY14" fmla="*/ 231746 h 511146"/>
                      <a:gd name="connsiteX15" fmla="*/ 1718733 w 2035842"/>
                      <a:gd name="connsiteY15" fmla="*/ 45479 h 511146"/>
                      <a:gd name="connsiteX16" fmla="*/ 2032000 w 2035842"/>
                      <a:gd name="connsiteY16" fmla="*/ 155546 h 511146"/>
                      <a:gd name="connsiteX17" fmla="*/ 1871133 w 2035842"/>
                      <a:gd name="connsiteY17" fmla="*/ 299479 h 511146"/>
                      <a:gd name="connsiteX18" fmla="*/ 1549400 w 2035842"/>
                      <a:gd name="connsiteY18" fmla="*/ 434946 h 511146"/>
                      <a:gd name="connsiteX0" fmla="*/ 0 w 2035842"/>
                      <a:gd name="connsiteY0" fmla="*/ 511146 h 511146"/>
                      <a:gd name="connsiteX1" fmla="*/ 347133 w 2035842"/>
                      <a:gd name="connsiteY1" fmla="*/ 87812 h 511146"/>
                      <a:gd name="connsiteX2" fmla="*/ 745067 w 2035842"/>
                      <a:gd name="connsiteY2" fmla="*/ 265612 h 511146"/>
                      <a:gd name="connsiteX3" fmla="*/ 541867 w 2035842"/>
                      <a:gd name="connsiteY3" fmla="*/ 494212 h 511146"/>
                      <a:gd name="connsiteX4" fmla="*/ 397933 w 2035842"/>
                      <a:gd name="connsiteY4" fmla="*/ 257146 h 511146"/>
                      <a:gd name="connsiteX5" fmla="*/ 685800 w 2035842"/>
                      <a:gd name="connsiteY5" fmla="*/ 20079 h 511146"/>
                      <a:gd name="connsiteX6" fmla="*/ 1075267 w 2035842"/>
                      <a:gd name="connsiteY6" fmla="*/ 37012 h 511146"/>
                      <a:gd name="connsiteX7" fmla="*/ 829733 w 2035842"/>
                      <a:gd name="connsiteY7" fmla="*/ 231746 h 511146"/>
                      <a:gd name="connsiteX8" fmla="*/ 905933 w 2035842"/>
                      <a:gd name="connsiteY8" fmla="*/ 426479 h 511146"/>
                      <a:gd name="connsiteX9" fmla="*/ 1320800 w 2035842"/>
                      <a:gd name="connsiteY9" fmla="*/ 460346 h 511146"/>
                      <a:gd name="connsiteX10" fmla="*/ 1075267 w 2035842"/>
                      <a:gd name="connsiteY10" fmla="*/ 180946 h 511146"/>
                      <a:gd name="connsiteX11" fmla="*/ 1337733 w 2035842"/>
                      <a:gd name="connsiteY11" fmla="*/ 121679 h 511146"/>
                      <a:gd name="connsiteX12" fmla="*/ 1397000 w 2035842"/>
                      <a:gd name="connsiteY12" fmla="*/ 257146 h 511146"/>
                      <a:gd name="connsiteX13" fmla="*/ 1634067 w 2035842"/>
                      <a:gd name="connsiteY13" fmla="*/ 231746 h 511146"/>
                      <a:gd name="connsiteX14" fmla="*/ 1718733 w 2035842"/>
                      <a:gd name="connsiteY14" fmla="*/ 45479 h 511146"/>
                      <a:gd name="connsiteX15" fmla="*/ 2032000 w 2035842"/>
                      <a:gd name="connsiteY15" fmla="*/ 155546 h 511146"/>
                      <a:gd name="connsiteX16" fmla="*/ 1871133 w 2035842"/>
                      <a:gd name="connsiteY16" fmla="*/ 299479 h 511146"/>
                      <a:gd name="connsiteX17" fmla="*/ 1549400 w 2035842"/>
                      <a:gd name="connsiteY17" fmla="*/ 434946 h 5111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2035842" h="511146">
                        <a:moveTo>
                          <a:pt x="0" y="511146"/>
                        </a:moveTo>
                        <a:cubicBezTo>
                          <a:pt x="111477" y="319940"/>
                          <a:pt x="222955" y="128734"/>
                          <a:pt x="347133" y="87812"/>
                        </a:cubicBezTo>
                        <a:cubicBezTo>
                          <a:pt x="471311" y="46890"/>
                          <a:pt x="712611" y="197879"/>
                          <a:pt x="745067" y="265612"/>
                        </a:cubicBezTo>
                        <a:cubicBezTo>
                          <a:pt x="777523" y="333345"/>
                          <a:pt x="599723" y="495623"/>
                          <a:pt x="541867" y="494212"/>
                        </a:cubicBezTo>
                        <a:cubicBezTo>
                          <a:pt x="484011" y="492801"/>
                          <a:pt x="373944" y="336168"/>
                          <a:pt x="397933" y="257146"/>
                        </a:cubicBezTo>
                        <a:cubicBezTo>
                          <a:pt x="421922" y="178124"/>
                          <a:pt x="572911" y="56768"/>
                          <a:pt x="685800" y="20079"/>
                        </a:cubicBezTo>
                        <a:cubicBezTo>
                          <a:pt x="798689" y="-16610"/>
                          <a:pt x="1051278" y="1734"/>
                          <a:pt x="1075267" y="37012"/>
                        </a:cubicBezTo>
                        <a:cubicBezTo>
                          <a:pt x="1099256" y="72290"/>
                          <a:pt x="857955" y="166835"/>
                          <a:pt x="829733" y="231746"/>
                        </a:cubicBezTo>
                        <a:cubicBezTo>
                          <a:pt x="801511" y="296657"/>
                          <a:pt x="824089" y="388379"/>
                          <a:pt x="905933" y="426479"/>
                        </a:cubicBezTo>
                        <a:cubicBezTo>
                          <a:pt x="987777" y="464579"/>
                          <a:pt x="1292578" y="501268"/>
                          <a:pt x="1320800" y="460346"/>
                        </a:cubicBezTo>
                        <a:cubicBezTo>
                          <a:pt x="1349022" y="419424"/>
                          <a:pt x="1072445" y="237391"/>
                          <a:pt x="1075267" y="180946"/>
                        </a:cubicBezTo>
                        <a:cubicBezTo>
                          <a:pt x="1078089" y="124501"/>
                          <a:pt x="1284111" y="108979"/>
                          <a:pt x="1337733" y="121679"/>
                        </a:cubicBezTo>
                        <a:cubicBezTo>
                          <a:pt x="1391355" y="134379"/>
                          <a:pt x="1347611" y="238802"/>
                          <a:pt x="1397000" y="257146"/>
                        </a:cubicBezTo>
                        <a:cubicBezTo>
                          <a:pt x="1446389" y="275490"/>
                          <a:pt x="1580445" y="267024"/>
                          <a:pt x="1634067" y="231746"/>
                        </a:cubicBezTo>
                        <a:cubicBezTo>
                          <a:pt x="1687689" y="196468"/>
                          <a:pt x="1652411" y="58179"/>
                          <a:pt x="1718733" y="45479"/>
                        </a:cubicBezTo>
                        <a:cubicBezTo>
                          <a:pt x="1785055" y="32779"/>
                          <a:pt x="2006600" y="113213"/>
                          <a:pt x="2032000" y="155546"/>
                        </a:cubicBezTo>
                        <a:cubicBezTo>
                          <a:pt x="2057400" y="197879"/>
                          <a:pt x="1951566" y="252912"/>
                          <a:pt x="1871133" y="299479"/>
                        </a:cubicBezTo>
                        <a:cubicBezTo>
                          <a:pt x="1790700" y="346046"/>
                          <a:pt x="1601611" y="406724"/>
                          <a:pt x="1549400" y="434946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24" name="Freeform: Shape 23">
                    <a:extLst>
                      <a:ext uri="{FF2B5EF4-FFF2-40B4-BE49-F238E27FC236}">
                        <a16:creationId xmlns:a16="http://schemas.microsoft.com/office/drawing/2014/main" id="{1BADACF4-72F4-AB03-6039-D08971BEB798}"/>
                      </a:ext>
                    </a:extLst>
                  </p:cNvPr>
                  <p:cNvSpPr/>
                  <p:nvPr/>
                </p:nvSpPr>
                <p:spPr>
                  <a:xfrm>
                    <a:off x="1105727" y="3847286"/>
                    <a:ext cx="2496990" cy="580029"/>
                  </a:xfrm>
                  <a:custGeom>
                    <a:avLst/>
                    <a:gdLst>
                      <a:gd name="connsiteX0" fmla="*/ 0 w 2496990"/>
                      <a:gd name="connsiteY0" fmla="*/ 265910 h 580028"/>
                      <a:gd name="connsiteX1" fmla="*/ 516467 w 2496990"/>
                      <a:gd name="connsiteY1" fmla="*/ 579177 h 580028"/>
                      <a:gd name="connsiteX2" fmla="*/ 838200 w 2496990"/>
                      <a:gd name="connsiteY2" fmla="*/ 181243 h 580028"/>
                      <a:gd name="connsiteX3" fmla="*/ 668867 w 2496990"/>
                      <a:gd name="connsiteY3" fmla="*/ 3443 h 580028"/>
                      <a:gd name="connsiteX4" fmla="*/ 584200 w 2496990"/>
                      <a:gd name="connsiteY4" fmla="*/ 325177 h 580028"/>
                      <a:gd name="connsiteX5" fmla="*/ 990600 w 2496990"/>
                      <a:gd name="connsiteY5" fmla="*/ 308243 h 580028"/>
                      <a:gd name="connsiteX6" fmla="*/ 1117600 w 2496990"/>
                      <a:gd name="connsiteY6" fmla="*/ 62710 h 580028"/>
                      <a:gd name="connsiteX7" fmla="*/ 1413933 w 2496990"/>
                      <a:gd name="connsiteY7" fmla="*/ 147377 h 580028"/>
                      <a:gd name="connsiteX8" fmla="*/ 1718733 w 2496990"/>
                      <a:gd name="connsiteY8" fmla="*/ 291310 h 580028"/>
                      <a:gd name="connsiteX9" fmla="*/ 1921933 w 2496990"/>
                      <a:gd name="connsiteY9" fmla="*/ 88110 h 580028"/>
                      <a:gd name="connsiteX10" fmla="*/ 1786467 w 2496990"/>
                      <a:gd name="connsiteY10" fmla="*/ 11910 h 580028"/>
                      <a:gd name="connsiteX11" fmla="*/ 1710267 w 2496990"/>
                      <a:gd name="connsiteY11" fmla="*/ 198177 h 580028"/>
                      <a:gd name="connsiteX12" fmla="*/ 2023533 w 2496990"/>
                      <a:gd name="connsiteY12" fmla="*/ 308243 h 580028"/>
                      <a:gd name="connsiteX13" fmla="*/ 2489200 w 2496990"/>
                      <a:gd name="connsiteY13" fmla="*/ 291310 h 580028"/>
                      <a:gd name="connsiteX14" fmla="*/ 2302933 w 2496990"/>
                      <a:gd name="connsiteY14" fmla="*/ 486043 h 580028"/>
                      <a:gd name="connsiteX15" fmla="*/ 2142067 w 2496990"/>
                      <a:gd name="connsiteY15" fmla="*/ 113510 h 580028"/>
                      <a:gd name="connsiteX16" fmla="*/ 1735667 w 2496990"/>
                      <a:gd name="connsiteY16" fmla="*/ 452177 h 580028"/>
                      <a:gd name="connsiteX17" fmla="*/ 1278467 w 2496990"/>
                      <a:gd name="connsiteY17" fmla="*/ 443710 h 580028"/>
                      <a:gd name="connsiteX18" fmla="*/ 1219200 w 2496990"/>
                      <a:gd name="connsiteY18" fmla="*/ 274377 h 580028"/>
                      <a:gd name="connsiteX19" fmla="*/ 1388533 w 2496990"/>
                      <a:gd name="connsiteY19" fmla="*/ 223577 h 580028"/>
                      <a:gd name="connsiteX0" fmla="*/ 0 w 2496990"/>
                      <a:gd name="connsiteY0" fmla="*/ 265910 h 580028"/>
                      <a:gd name="connsiteX1" fmla="*/ 516467 w 2496990"/>
                      <a:gd name="connsiteY1" fmla="*/ 579177 h 580028"/>
                      <a:gd name="connsiteX2" fmla="*/ 838200 w 2496990"/>
                      <a:gd name="connsiteY2" fmla="*/ 181243 h 580028"/>
                      <a:gd name="connsiteX3" fmla="*/ 668867 w 2496990"/>
                      <a:gd name="connsiteY3" fmla="*/ 3443 h 580028"/>
                      <a:gd name="connsiteX4" fmla="*/ 584200 w 2496990"/>
                      <a:gd name="connsiteY4" fmla="*/ 325177 h 580028"/>
                      <a:gd name="connsiteX5" fmla="*/ 990600 w 2496990"/>
                      <a:gd name="connsiteY5" fmla="*/ 308243 h 580028"/>
                      <a:gd name="connsiteX6" fmla="*/ 1117600 w 2496990"/>
                      <a:gd name="connsiteY6" fmla="*/ 62710 h 580028"/>
                      <a:gd name="connsiteX7" fmla="*/ 1413933 w 2496990"/>
                      <a:gd name="connsiteY7" fmla="*/ 147377 h 580028"/>
                      <a:gd name="connsiteX8" fmla="*/ 1718733 w 2496990"/>
                      <a:gd name="connsiteY8" fmla="*/ 291310 h 580028"/>
                      <a:gd name="connsiteX9" fmla="*/ 1921933 w 2496990"/>
                      <a:gd name="connsiteY9" fmla="*/ 88110 h 580028"/>
                      <a:gd name="connsiteX10" fmla="*/ 1786467 w 2496990"/>
                      <a:gd name="connsiteY10" fmla="*/ 11910 h 580028"/>
                      <a:gd name="connsiteX11" fmla="*/ 1710267 w 2496990"/>
                      <a:gd name="connsiteY11" fmla="*/ 198177 h 580028"/>
                      <a:gd name="connsiteX12" fmla="*/ 2023533 w 2496990"/>
                      <a:gd name="connsiteY12" fmla="*/ 308243 h 580028"/>
                      <a:gd name="connsiteX13" fmla="*/ 2489200 w 2496990"/>
                      <a:gd name="connsiteY13" fmla="*/ 291310 h 580028"/>
                      <a:gd name="connsiteX14" fmla="*/ 2302933 w 2496990"/>
                      <a:gd name="connsiteY14" fmla="*/ 486043 h 580028"/>
                      <a:gd name="connsiteX15" fmla="*/ 2142067 w 2496990"/>
                      <a:gd name="connsiteY15" fmla="*/ 113510 h 580028"/>
                      <a:gd name="connsiteX16" fmla="*/ 1735667 w 2496990"/>
                      <a:gd name="connsiteY16" fmla="*/ 452177 h 580028"/>
                      <a:gd name="connsiteX17" fmla="*/ 1278467 w 2496990"/>
                      <a:gd name="connsiteY17" fmla="*/ 443710 h 580028"/>
                      <a:gd name="connsiteX18" fmla="*/ 1219200 w 2496990"/>
                      <a:gd name="connsiteY18" fmla="*/ 274377 h 580028"/>
                      <a:gd name="connsiteX0" fmla="*/ 0 w 2496990"/>
                      <a:gd name="connsiteY0" fmla="*/ 265910 h 580028"/>
                      <a:gd name="connsiteX1" fmla="*/ 516467 w 2496990"/>
                      <a:gd name="connsiteY1" fmla="*/ 579177 h 580028"/>
                      <a:gd name="connsiteX2" fmla="*/ 838200 w 2496990"/>
                      <a:gd name="connsiteY2" fmla="*/ 181243 h 580028"/>
                      <a:gd name="connsiteX3" fmla="*/ 668867 w 2496990"/>
                      <a:gd name="connsiteY3" fmla="*/ 3443 h 580028"/>
                      <a:gd name="connsiteX4" fmla="*/ 584200 w 2496990"/>
                      <a:gd name="connsiteY4" fmla="*/ 325177 h 580028"/>
                      <a:gd name="connsiteX5" fmla="*/ 990600 w 2496990"/>
                      <a:gd name="connsiteY5" fmla="*/ 308243 h 580028"/>
                      <a:gd name="connsiteX6" fmla="*/ 1117600 w 2496990"/>
                      <a:gd name="connsiteY6" fmla="*/ 62710 h 580028"/>
                      <a:gd name="connsiteX7" fmla="*/ 1413933 w 2496990"/>
                      <a:gd name="connsiteY7" fmla="*/ 147377 h 580028"/>
                      <a:gd name="connsiteX8" fmla="*/ 1718733 w 2496990"/>
                      <a:gd name="connsiteY8" fmla="*/ 291310 h 580028"/>
                      <a:gd name="connsiteX9" fmla="*/ 1921933 w 2496990"/>
                      <a:gd name="connsiteY9" fmla="*/ 88110 h 580028"/>
                      <a:gd name="connsiteX10" fmla="*/ 1786467 w 2496990"/>
                      <a:gd name="connsiteY10" fmla="*/ 11910 h 580028"/>
                      <a:gd name="connsiteX11" fmla="*/ 1710267 w 2496990"/>
                      <a:gd name="connsiteY11" fmla="*/ 198177 h 580028"/>
                      <a:gd name="connsiteX12" fmla="*/ 2023533 w 2496990"/>
                      <a:gd name="connsiteY12" fmla="*/ 308243 h 580028"/>
                      <a:gd name="connsiteX13" fmla="*/ 2489200 w 2496990"/>
                      <a:gd name="connsiteY13" fmla="*/ 291310 h 580028"/>
                      <a:gd name="connsiteX14" fmla="*/ 2302933 w 2496990"/>
                      <a:gd name="connsiteY14" fmla="*/ 486043 h 580028"/>
                      <a:gd name="connsiteX15" fmla="*/ 2142067 w 2496990"/>
                      <a:gd name="connsiteY15" fmla="*/ 113510 h 580028"/>
                      <a:gd name="connsiteX16" fmla="*/ 1735667 w 2496990"/>
                      <a:gd name="connsiteY16" fmla="*/ 452177 h 580028"/>
                      <a:gd name="connsiteX17" fmla="*/ 1278467 w 2496990"/>
                      <a:gd name="connsiteY17" fmla="*/ 443710 h 580028"/>
                      <a:gd name="connsiteX0" fmla="*/ 0 w 2496990"/>
                      <a:gd name="connsiteY0" fmla="*/ 265910 h 580028"/>
                      <a:gd name="connsiteX1" fmla="*/ 516467 w 2496990"/>
                      <a:gd name="connsiteY1" fmla="*/ 579177 h 580028"/>
                      <a:gd name="connsiteX2" fmla="*/ 838200 w 2496990"/>
                      <a:gd name="connsiteY2" fmla="*/ 181243 h 580028"/>
                      <a:gd name="connsiteX3" fmla="*/ 668867 w 2496990"/>
                      <a:gd name="connsiteY3" fmla="*/ 3443 h 580028"/>
                      <a:gd name="connsiteX4" fmla="*/ 584200 w 2496990"/>
                      <a:gd name="connsiteY4" fmla="*/ 325177 h 580028"/>
                      <a:gd name="connsiteX5" fmla="*/ 990600 w 2496990"/>
                      <a:gd name="connsiteY5" fmla="*/ 308243 h 580028"/>
                      <a:gd name="connsiteX6" fmla="*/ 1117600 w 2496990"/>
                      <a:gd name="connsiteY6" fmla="*/ 62710 h 580028"/>
                      <a:gd name="connsiteX7" fmla="*/ 1413933 w 2496990"/>
                      <a:gd name="connsiteY7" fmla="*/ 147377 h 580028"/>
                      <a:gd name="connsiteX8" fmla="*/ 1718733 w 2496990"/>
                      <a:gd name="connsiteY8" fmla="*/ 291310 h 580028"/>
                      <a:gd name="connsiteX9" fmla="*/ 1921933 w 2496990"/>
                      <a:gd name="connsiteY9" fmla="*/ 88110 h 580028"/>
                      <a:gd name="connsiteX10" fmla="*/ 1786467 w 2496990"/>
                      <a:gd name="connsiteY10" fmla="*/ 11910 h 580028"/>
                      <a:gd name="connsiteX11" fmla="*/ 1710267 w 2496990"/>
                      <a:gd name="connsiteY11" fmla="*/ 198177 h 580028"/>
                      <a:gd name="connsiteX12" fmla="*/ 2023533 w 2496990"/>
                      <a:gd name="connsiteY12" fmla="*/ 308243 h 580028"/>
                      <a:gd name="connsiteX13" fmla="*/ 2489200 w 2496990"/>
                      <a:gd name="connsiteY13" fmla="*/ 291310 h 580028"/>
                      <a:gd name="connsiteX14" fmla="*/ 2302933 w 2496990"/>
                      <a:gd name="connsiteY14" fmla="*/ 486043 h 580028"/>
                      <a:gd name="connsiteX15" fmla="*/ 2142067 w 2496990"/>
                      <a:gd name="connsiteY15" fmla="*/ 113510 h 580028"/>
                      <a:gd name="connsiteX16" fmla="*/ 1735667 w 2496990"/>
                      <a:gd name="connsiteY16" fmla="*/ 452177 h 5800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2496990" h="580028">
                        <a:moveTo>
                          <a:pt x="0" y="265910"/>
                        </a:moveTo>
                        <a:cubicBezTo>
                          <a:pt x="188383" y="429599"/>
                          <a:pt x="376767" y="593288"/>
                          <a:pt x="516467" y="579177"/>
                        </a:cubicBezTo>
                        <a:cubicBezTo>
                          <a:pt x="656167" y="565066"/>
                          <a:pt x="812800" y="277199"/>
                          <a:pt x="838200" y="181243"/>
                        </a:cubicBezTo>
                        <a:cubicBezTo>
                          <a:pt x="863600" y="85287"/>
                          <a:pt x="711200" y="-20546"/>
                          <a:pt x="668867" y="3443"/>
                        </a:cubicBezTo>
                        <a:cubicBezTo>
                          <a:pt x="626534" y="27432"/>
                          <a:pt x="530578" y="274377"/>
                          <a:pt x="584200" y="325177"/>
                        </a:cubicBezTo>
                        <a:cubicBezTo>
                          <a:pt x="637822" y="375977"/>
                          <a:pt x="901700" y="351988"/>
                          <a:pt x="990600" y="308243"/>
                        </a:cubicBezTo>
                        <a:cubicBezTo>
                          <a:pt x="1079500" y="264498"/>
                          <a:pt x="1047044" y="89521"/>
                          <a:pt x="1117600" y="62710"/>
                        </a:cubicBezTo>
                        <a:cubicBezTo>
                          <a:pt x="1188156" y="35899"/>
                          <a:pt x="1313744" y="109277"/>
                          <a:pt x="1413933" y="147377"/>
                        </a:cubicBezTo>
                        <a:cubicBezTo>
                          <a:pt x="1514122" y="185477"/>
                          <a:pt x="1634066" y="301188"/>
                          <a:pt x="1718733" y="291310"/>
                        </a:cubicBezTo>
                        <a:cubicBezTo>
                          <a:pt x="1803400" y="281432"/>
                          <a:pt x="1910644" y="134677"/>
                          <a:pt x="1921933" y="88110"/>
                        </a:cubicBezTo>
                        <a:cubicBezTo>
                          <a:pt x="1933222" y="41543"/>
                          <a:pt x="1821745" y="-6434"/>
                          <a:pt x="1786467" y="11910"/>
                        </a:cubicBezTo>
                        <a:cubicBezTo>
                          <a:pt x="1751189" y="30254"/>
                          <a:pt x="1670756" y="148788"/>
                          <a:pt x="1710267" y="198177"/>
                        </a:cubicBezTo>
                        <a:cubicBezTo>
                          <a:pt x="1749778" y="247566"/>
                          <a:pt x="1893711" y="292721"/>
                          <a:pt x="2023533" y="308243"/>
                        </a:cubicBezTo>
                        <a:cubicBezTo>
                          <a:pt x="2153355" y="323765"/>
                          <a:pt x="2442633" y="261677"/>
                          <a:pt x="2489200" y="291310"/>
                        </a:cubicBezTo>
                        <a:cubicBezTo>
                          <a:pt x="2535767" y="320943"/>
                          <a:pt x="2360789" y="515676"/>
                          <a:pt x="2302933" y="486043"/>
                        </a:cubicBezTo>
                        <a:cubicBezTo>
                          <a:pt x="2245078" y="456410"/>
                          <a:pt x="2236611" y="119154"/>
                          <a:pt x="2142067" y="113510"/>
                        </a:cubicBezTo>
                        <a:cubicBezTo>
                          <a:pt x="2047523" y="107866"/>
                          <a:pt x="1879600" y="397144"/>
                          <a:pt x="1735667" y="452177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5" name="Freeform: Shape 24">
                    <a:extLst>
                      <a:ext uri="{FF2B5EF4-FFF2-40B4-BE49-F238E27FC236}">
                        <a16:creationId xmlns:a16="http://schemas.microsoft.com/office/drawing/2014/main" id="{A2855084-3E34-6959-64CA-F42C5794CFA9}"/>
                      </a:ext>
                    </a:extLst>
                  </p:cNvPr>
                  <p:cNvSpPr/>
                  <p:nvPr/>
                </p:nvSpPr>
                <p:spPr>
                  <a:xfrm>
                    <a:off x="1139581" y="1864672"/>
                    <a:ext cx="999445" cy="477166"/>
                  </a:xfrm>
                  <a:custGeom>
                    <a:avLst/>
                    <a:gdLst>
                      <a:gd name="connsiteX0" fmla="*/ 0 w 2016565"/>
                      <a:gd name="connsiteY0" fmla="*/ 70529 h 477166"/>
                      <a:gd name="connsiteX1" fmla="*/ 211667 w 2016565"/>
                      <a:gd name="connsiteY1" fmla="*/ 349929 h 477166"/>
                      <a:gd name="connsiteX2" fmla="*/ 533400 w 2016565"/>
                      <a:gd name="connsiteY2" fmla="*/ 155196 h 477166"/>
                      <a:gd name="connsiteX3" fmla="*/ 651934 w 2016565"/>
                      <a:gd name="connsiteY3" fmla="*/ 332996 h 477166"/>
                      <a:gd name="connsiteX4" fmla="*/ 914400 w 2016565"/>
                      <a:gd name="connsiteY4" fmla="*/ 172129 h 477166"/>
                      <a:gd name="connsiteX5" fmla="*/ 1126067 w 2016565"/>
                      <a:gd name="connsiteY5" fmla="*/ 299129 h 477166"/>
                      <a:gd name="connsiteX6" fmla="*/ 1354667 w 2016565"/>
                      <a:gd name="connsiteY6" fmla="*/ 112863 h 477166"/>
                      <a:gd name="connsiteX7" fmla="*/ 1701800 w 2016565"/>
                      <a:gd name="connsiteY7" fmla="*/ 290663 h 477166"/>
                      <a:gd name="connsiteX8" fmla="*/ 1938867 w 2016565"/>
                      <a:gd name="connsiteY8" fmla="*/ 163663 h 477166"/>
                      <a:gd name="connsiteX9" fmla="*/ 1820334 w 2016565"/>
                      <a:gd name="connsiteY9" fmla="*/ 2796 h 477166"/>
                      <a:gd name="connsiteX10" fmla="*/ 1693334 w 2016565"/>
                      <a:gd name="connsiteY10" fmla="*/ 307596 h 477166"/>
                      <a:gd name="connsiteX11" fmla="*/ 1879600 w 2016565"/>
                      <a:gd name="connsiteY11" fmla="*/ 476929 h 477166"/>
                      <a:gd name="connsiteX12" fmla="*/ 2006600 w 2016565"/>
                      <a:gd name="connsiteY12" fmla="*/ 273729 h 477166"/>
                      <a:gd name="connsiteX13" fmla="*/ 1608667 w 2016565"/>
                      <a:gd name="connsiteY13" fmla="*/ 78996 h 477166"/>
                      <a:gd name="connsiteX14" fmla="*/ 1278467 w 2016565"/>
                      <a:gd name="connsiteY14" fmla="*/ 332996 h 477166"/>
                      <a:gd name="connsiteX15" fmla="*/ 1083734 w 2016565"/>
                      <a:gd name="connsiteY15" fmla="*/ 146729 h 477166"/>
                      <a:gd name="connsiteX16" fmla="*/ 795867 w 2016565"/>
                      <a:gd name="connsiteY16" fmla="*/ 163663 h 477166"/>
                      <a:gd name="connsiteX17" fmla="*/ 897467 w 2016565"/>
                      <a:gd name="connsiteY17" fmla="*/ 409196 h 477166"/>
                      <a:gd name="connsiteX18" fmla="*/ 1413934 w 2016565"/>
                      <a:gd name="connsiteY18" fmla="*/ 392263 h 477166"/>
                      <a:gd name="connsiteX19" fmla="*/ 1388534 w 2016565"/>
                      <a:gd name="connsiteY19" fmla="*/ 205996 h 477166"/>
                      <a:gd name="connsiteX0" fmla="*/ 0 w 2016565"/>
                      <a:gd name="connsiteY0" fmla="*/ 70529 h 477166"/>
                      <a:gd name="connsiteX1" fmla="*/ 211667 w 2016565"/>
                      <a:gd name="connsiteY1" fmla="*/ 349929 h 477166"/>
                      <a:gd name="connsiteX2" fmla="*/ 533400 w 2016565"/>
                      <a:gd name="connsiteY2" fmla="*/ 155196 h 477166"/>
                      <a:gd name="connsiteX3" fmla="*/ 651934 w 2016565"/>
                      <a:gd name="connsiteY3" fmla="*/ 332996 h 477166"/>
                      <a:gd name="connsiteX4" fmla="*/ 914400 w 2016565"/>
                      <a:gd name="connsiteY4" fmla="*/ 172129 h 477166"/>
                      <a:gd name="connsiteX5" fmla="*/ 1126067 w 2016565"/>
                      <a:gd name="connsiteY5" fmla="*/ 299129 h 477166"/>
                      <a:gd name="connsiteX6" fmla="*/ 1354667 w 2016565"/>
                      <a:gd name="connsiteY6" fmla="*/ 112863 h 477166"/>
                      <a:gd name="connsiteX7" fmla="*/ 1701800 w 2016565"/>
                      <a:gd name="connsiteY7" fmla="*/ 290663 h 477166"/>
                      <a:gd name="connsiteX8" fmla="*/ 1938867 w 2016565"/>
                      <a:gd name="connsiteY8" fmla="*/ 163663 h 477166"/>
                      <a:gd name="connsiteX9" fmla="*/ 1820334 w 2016565"/>
                      <a:gd name="connsiteY9" fmla="*/ 2796 h 477166"/>
                      <a:gd name="connsiteX10" fmla="*/ 1693334 w 2016565"/>
                      <a:gd name="connsiteY10" fmla="*/ 307596 h 477166"/>
                      <a:gd name="connsiteX11" fmla="*/ 1879600 w 2016565"/>
                      <a:gd name="connsiteY11" fmla="*/ 476929 h 477166"/>
                      <a:gd name="connsiteX12" fmla="*/ 2006600 w 2016565"/>
                      <a:gd name="connsiteY12" fmla="*/ 273729 h 477166"/>
                      <a:gd name="connsiteX13" fmla="*/ 1608667 w 2016565"/>
                      <a:gd name="connsiteY13" fmla="*/ 78996 h 477166"/>
                      <a:gd name="connsiteX14" fmla="*/ 1278467 w 2016565"/>
                      <a:gd name="connsiteY14" fmla="*/ 332996 h 477166"/>
                      <a:gd name="connsiteX15" fmla="*/ 795867 w 2016565"/>
                      <a:gd name="connsiteY15" fmla="*/ 163663 h 477166"/>
                      <a:gd name="connsiteX16" fmla="*/ 897467 w 2016565"/>
                      <a:gd name="connsiteY16" fmla="*/ 409196 h 477166"/>
                      <a:gd name="connsiteX17" fmla="*/ 1413934 w 2016565"/>
                      <a:gd name="connsiteY17" fmla="*/ 392263 h 477166"/>
                      <a:gd name="connsiteX18" fmla="*/ 1388534 w 2016565"/>
                      <a:gd name="connsiteY18" fmla="*/ 205996 h 477166"/>
                      <a:gd name="connsiteX0" fmla="*/ 0 w 2016565"/>
                      <a:gd name="connsiteY0" fmla="*/ 70529 h 477166"/>
                      <a:gd name="connsiteX1" fmla="*/ 211667 w 2016565"/>
                      <a:gd name="connsiteY1" fmla="*/ 349929 h 477166"/>
                      <a:gd name="connsiteX2" fmla="*/ 533400 w 2016565"/>
                      <a:gd name="connsiteY2" fmla="*/ 155196 h 477166"/>
                      <a:gd name="connsiteX3" fmla="*/ 651934 w 2016565"/>
                      <a:gd name="connsiteY3" fmla="*/ 332996 h 477166"/>
                      <a:gd name="connsiteX4" fmla="*/ 914400 w 2016565"/>
                      <a:gd name="connsiteY4" fmla="*/ 172129 h 477166"/>
                      <a:gd name="connsiteX5" fmla="*/ 1126067 w 2016565"/>
                      <a:gd name="connsiteY5" fmla="*/ 299129 h 477166"/>
                      <a:gd name="connsiteX6" fmla="*/ 1354667 w 2016565"/>
                      <a:gd name="connsiteY6" fmla="*/ 112863 h 477166"/>
                      <a:gd name="connsiteX7" fmla="*/ 1701800 w 2016565"/>
                      <a:gd name="connsiteY7" fmla="*/ 290663 h 477166"/>
                      <a:gd name="connsiteX8" fmla="*/ 1938867 w 2016565"/>
                      <a:gd name="connsiteY8" fmla="*/ 163663 h 477166"/>
                      <a:gd name="connsiteX9" fmla="*/ 1820334 w 2016565"/>
                      <a:gd name="connsiteY9" fmla="*/ 2796 h 477166"/>
                      <a:gd name="connsiteX10" fmla="*/ 1693334 w 2016565"/>
                      <a:gd name="connsiteY10" fmla="*/ 307596 h 477166"/>
                      <a:gd name="connsiteX11" fmla="*/ 1879600 w 2016565"/>
                      <a:gd name="connsiteY11" fmla="*/ 476929 h 477166"/>
                      <a:gd name="connsiteX12" fmla="*/ 2006600 w 2016565"/>
                      <a:gd name="connsiteY12" fmla="*/ 273729 h 477166"/>
                      <a:gd name="connsiteX13" fmla="*/ 1608667 w 2016565"/>
                      <a:gd name="connsiteY13" fmla="*/ 78996 h 477166"/>
                      <a:gd name="connsiteX14" fmla="*/ 1278467 w 2016565"/>
                      <a:gd name="connsiteY14" fmla="*/ 332996 h 477166"/>
                      <a:gd name="connsiteX15" fmla="*/ 897467 w 2016565"/>
                      <a:gd name="connsiteY15" fmla="*/ 409196 h 477166"/>
                      <a:gd name="connsiteX16" fmla="*/ 1413934 w 2016565"/>
                      <a:gd name="connsiteY16" fmla="*/ 392263 h 477166"/>
                      <a:gd name="connsiteX17" fmla="*/ 1388534 w 2016565"/>
                      <a:gd name="connsiteY17" fmla="*/ 205996 h 477166"/>
                      <a:gd name="connsiteX0" fmla="*/ 0 w 2016565"/>
                      <a:gd name="connsiteY0" fmla="*/ 70529 h 477166"/>
                      <a:gd name="connsiteX1" fmla="*/ 211667 w 2016565"/>
                      <a:gd name="connsiteY1" fmla="*/ 349929 h 477166"/>
                      <a:gd name="connsiteX2" fmla="*/ 533400 w 2016565"/>
                      <a:gd name="connsiteY2" fmla="*/ 155196 h 477166"/>
                      <a:gd name="connsiteX3" fmla="*/ 651934 w 2016565"/>
                      <a:gd name="connsiteY3" fmla="*/ 332996 h 477166"/>
                      <a:gd name="connsiteX4" fmla="*/ 914400 w 2016565"/>
                      <a:gd name="connsiteY4" fmla="*/ 172129 h 477166"/>
                      <a:gd name="connsiteX5" fmla="*/ 1126067 w 2016565"/>
                      <a:gd name="connsiteY5" fmla="*/ 299129 h 477166"/>
                      <a:gd name="connsiteX6" fmla="*/ 1354667 w 2016565"/>
                      <a:gd name="connsiteY6" fmla="*/ 112863 h 477166"/>
                      <a:gd name="connsiteX7" fmla="*/ 1701800 w 2016565"/>
                      <a:gd name="connsiteY7" fmla="*/ 290663 h 477166"/>
                      <a:gd name="connsiteX8" fmla="*/ 1938867 w 2016565"/>
                      <a:gd name="connsiteY8" fmla="*/ 163663 h 477166"/>
                      <a:gd name="connsiteX9" fmla="*/ 1820334 w 2016565"/>
                      <a:gd name="connsiteY9" fmla="*/ 2796 h 477166"/>
                      <a:gd name="connsiteX10" fmla="*/ 1693334 w 2016565"/>
                      <a:gd name="connsiteY10" fmla="*/ 307596 h 477166"/>
                      <a:gd name="connsiteX11" fmla="*/ 1879600 w 2016565"/>
                      <a:gd name="connsiteY11" fmla="*/ 476929 h 477166"/>
                      <a:gd name="connsiteX12" fmla="*/ 2006600 w 2016565"/>
                      <a:gd name="connsiteY12" fmla="*/ 273729 h 477166"/>
                      <a:gd name="connsiteX13" fmla="*/ 1608667 w 2016565"/>
                      <a:gd name="connsiteY13" fmla="*/ 78996 h 477166"/>
                      <a:gd name="connsiteX14" fmla="*/ 1278467 w 2016565"/>
                      <a:gd name="connsiteY14" fmla="*/ 332996 h 477166"/>
                      <a:gd name="connsiteX15" fmla="*/ 1413934 w 2016565"/>
                      <a:gd name="connsiteY15" fmla="*/ 392263 h 477166"/>
                      <a:gd name="connsiteX16" fmla="*/ 1388534 w 2016565"/>
                      <a:gd name="connsiteY16" fmla="*/ 205996 h 4771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2016565" h="477166">
                        <a:moveTo>
                          <a:pt x="0" y="70529"/>
                        </a:moveTo>
                        <a:cubicBezTo>
                          <a:pt x="61383" y="203173"/>
                          <a:pt x="122767" y="335818"/>
                          <a:pt x="211667" y="349929"/>
                        </a:cubicBezTo>
                        <a:cubicBezTo>
                          <a:pt x="300567" y="364040"/>
                          <a:pt x="460022" y="158018"/>
                          <a:pt x="533400" y="155196"/>
                        </a:cubicBezTo>
                        <a:cubicBezTo>
                          <a:pt x="606778" y="152374"/>
                          <a:pt x="588434" y="330174"/>
                          <a:pt x="651934" y="332996"/>
                        </a:cubicBezTo>
                        <a:cubicBezTo>
                          <a:pt x="715434" y="335818"/>
                          <a:pt x="835378" y="177773"/>
                          <a:pt x="914400" y="172129"/>
                        </a:cubicBezTo>
                        <a:cubicBezTo>
                          <a:pt x="993422" y="166485"/>
                          <a:pt x="1052689" y="309007"/>
                          <a:pt x="1126067" y="299129"/>
                        </a:cubicBezTo>
                        <a:cubicBezTo>
                          <a:pt x="1199445" y="289251"/>
                          <a:pt x="1258712" y="114274"/>
                          <a:pt x="1354667" y="112863"/>
                        </a:cubicBezTo>
                        <a:cubicBezTo>
                          <a:pt x="1450622" y="111452"/>
                          <a:pt x="1604433" y="282196"/>
                          <a:pt x="1701800" y="290663"/>
                        </a:cubicBezTo>
                        <a:cubicBezTo>
                          <a:pt x="1799167" y="299130"/>
                          <a:pt x="1919111" y="211641"/>
                          <a:pt x="1938867" y="163663"/>
                        </a:cubicBezTo>
                        <a:cubicBezTo>
                          <a:pt x="1958623" y="115685"/>
                          <a:pt x="1861256" y="-21193"/>
                          <a:pt x="1820334" y="2796"/>
                        </a:cubicBezTo>
                        <a:cubicBezTo>
                          <a:pt x="1779412" y="26785"/>
                          <a:pt x="1683456" y="228574"/>
                          <a:pt x="1693334" y="307596"/>
                        </a:cubicBezTo>
                        <a:cubicBezTo>
                          <a:pt x="1703212" y="386618"/>
                          <a:pt x="1827389" y="482574"/>
                          <a:pt x="1879600" y="476929"/>
                        </a:cubicBezTo>
                        <a:cubicBezTo>
                          <a:pt x="1931811" y="471285"/>
                          <a:pt x="2051755" y="340051"/>
                          <a:pt x="2006600" y="273729"/>
                        </a:cubicBezTo>
                        <a:cubicBezTo>
                          <a:pt x="1961445" y="207407"/>
                          <a:pt x="1730023" y="69118"/>
                          <a:pt x="1608667" y="78996"/>
                        </a:cubicBezTo>
                        <a:cubicBezTo>
                          <a:pt x="1487312" y="88874"/>
                          <a:pt x="1310922" y="280785"/>
                          <a:pt x="1278467" y="332996"/>
                        </a:cubicBezTo>
                        <a:cubicBezTo>
                          <a:pt x="1246012" y="385207"/>
                          <a:pt x="1395589" y="413430"/>
                          <a:pt x="1413934" y="392263"/>
                        </a:cubicBezTo>
                        <a:cubicBezTo>
                          <a:pt x="1495778" y="358396"/>
                          <a:pt x="1442156" y="282196"/>
                          <a:pt x="1388534" y="205996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26" name="Freeform: Shape 25">
                    <a:extLst>
                      <a:ext uri="{FF2B5EF4-FFF2-40B4-BE49-F238E27FC236}">
                        <a16:creationId xmlns:a16="http://schemas.microsoft.com/office/drawing/2014/main" id="{BFB96C13-07B9-99D8-CA6A-90124FEDC133}"/>
                      </a:ext>
                    </a:extLst>
                  </p:cNvPr>
                  <p:cNvSpPr/>
                  <p:nvPr/>
                </p:nvSpPr>
                <p:spPr>
                  <a:xfrm>
                    <a:off x="1058015" y="5427709"/>
                    <a:ext cx="2408255" cy="604984"/>
                  </a:xfrm>
                  <a:custGeom>
                    <a:avLst/>
                    <a:gdLst>
                      <a:gd name="connsiteX0" fmla="*/ 0 w 2396097"/>
                      <a:gd name="connsiteY0" fmla="*/ 364703 h 730047"/>
                      <a:gd name="connsiteX1" fmla="*/ 389466 w 2396097"/>
                      <a:gd name="connsiteY1" fmla="*/ 280037 h 730047"/>
                      <a:gd name="connsiteX2" fmla="*/ 668866 w 2396097"/>
                      <a:gd name="connsiteY2" fmla="*/ 347770 h 730047"/>
                      <a:gd name="connsiteX3" fmla="*/ 965200 w 2396097"/>
                      <a:gd name="connsiteY3" fmla="*/ 339303 h 730047"/>
                      <a:gd name="connsiteX4" fmla="*/ 1126066 w 2396097"/>
                      <a:gd name="connsiteY4" fmla="*/ 491703 h 730047"/>
                      <a:gd name="connsiteX5" fmla="*/ 1363133 w 2396097"/>
                      <a:gd name="connsiteY5" fmla="*/ 440903 h 730047"/>
                      <a:gd name="connsiteX6" fmla="*/ 1625600 w 2396097"/>
                      <a:gd name="connsiteY6" fmla="*/ 415503 h 730047"/>
                      <a:gd name="connsiteX7" fmla="*/ 1938866 w 2396097"/>
                      <a:gd name="connsiteY7" fmla="*/ 508637 h 730047"/>
                      <a:gd name="connsiteX8" fmla="*/ 2192866 w 2396097"/>
                      <a:gd name="connsiteY8" fmla="*/ 491703 h 730047"/>
                      <a:gd name="connsiteX9" fmla="*/ 2201333 w 2396097"/>
                      <a:gd name="connsiteY9" fmla="*/ 313903 h 730047"/>
                      <a:gd name="connsiteX10" fmla="*/ 2108200 w 2396097"/>
                      <a:gd name="connsiteY10" fmla="*/ 127637 h 730047"/>
                      <a:gd name="connsiteX11" fmla="*/ 1854200 w 2396097"/>
                      <a:gd name="connsiteY11" fmla="*/ 220770 h 730047"/>
                      <a:gd name="connsiteX12" fmla="*/ 1930400 w 2396097"/>
                      <a:gd name="connsiteY12" fmla="*/ 474770 h 730047"/>
                      <a:gd name="connsiteX13" fmla="*/ 2133600 w 2396097"/>
                      <a:gd name="connsiteY13" fmla="*/ 728770 h 730047"/>
                      <a:gd name="connsiteX14" fmla="*/ 2396066 w 2396097"/>
                      <a:gd name="connsiteY14" fmla="*/ 559437 h 730047"/>
                      <a:gd name="connsiteX15" fmla="*/ 2116666 w 2396097"/>
                      <a:gd name="connsiteY15" fmla="*/ 263103 h 730047"/>
                      <a:gd name="connsiteX16" fmla="*/ 2048933 w 2396097"/>
                      <a:gd name="connsiteY16" fmla="*/ 457837 h 730047"/>
                      <a:gd name="connsiteX17" fmla="*/ 1710266 w 2396097"/>
                      <a:gd name="connsiteY17" fmla="*/ 440903 h 730047"/>
                      <a:gd name="connsiteX18" fmla="*/ 1557866 w 2396097"/>
                      <a:gd name="connsiteY18" fmla="*/ 263103 h 730047"/>
                      <a:gd name="connsiteX19" fmla="*/ 1143000 w 2396097"/>
                      <a:gd name="connsiteY19" fmla="*/ 322370 h 730047"/>
                      <a:gd name="connsiteX20" fmla="*/ 982133 w 2396097"/>
                      <a:gd name="connsiteY20" fmla="*/ 474770 h 730047"/>
                      <a:gd name="connsiteX21" fmla="*/ 635000 w 2396097"/>
                      <a:gd name="connsiteY21" fmla="*/ 288503 h 730047"/>
                      <a:gd name="connsiteX22" fmla="*/ 736600 w 2396097"/>
                      <a:gd name="connsiteY22" fmla="*/ 637 h 730047"/>
                      <a:gd name="connsiteX23" fmla="*/ 296333 w 2396097"/>
                      <a:gd name="connsiteY23" fmla="*/ 220770 h 730047"/>
                      <a:gd name="connsiteX24" fmla="*/ 431800 w 2396097"/>
                      <a:gd name="connsiteY24" fmla="*/ 542503 h 730047"/>
                      <a:gd name="connsiteX25" fmla="*/ 795866 w 2396097"/>
                      <a:gd name="connsiteY25" fmla="*/ 542503 h 730047"/>
                      <a:gd name="connsiteX26" fmla="*/ 1058333 w 2396097"/>
                      <a:gd name="connsiteY26" fmla="*/ 195370 h 730047"/>
                      <a:gd name="connsiteX27" fmla="*/ 677333 w 2396097"/>
                      <a:gd name="connsiteY27" fmla="*/ 93770 h 730047"/>
                      <a:gd name="connsiteX28" fmla="*/ 533400 w 2396097"/>
                      <a:gd name="connsiteY28" fmla="*/ 330837 h 730047"/>
                      <a:gd name="connsiteX0" fmla="*/ 0 w 2396097"/>
                      <a:gd name="connsiteY0" fmla="*/ 276442 h 641786"/>
                      <a:gd name="connsiteX1" fmla="*/ 389466 w 2396097"/>
                      <a:gd name="connsiteY1" fmla="*/ 191776 h 641786"/>
                      <a:gd name="connsiteX2" fmla="*/ 668866 w 2396097"/>
                      <a:gd name="connsiteY2" fmla="*/ 259509 h 641786"/>
                      <a:gd name="connsiteX3" fmla="*/ 965200 w 2396097"/>
                      <a:gd name="connsiteY3" fmla="*/ 251042 h 641786"/>
                      <a:gd name="connsiteX4" fmla="*/ 1126066 w 2396097"/>
                      <a:gd name="connsiteY4" fmla="*/ 403442 h 641786"/>
                      <a:gd name="connsiteX5" fmla="*/ 1363133 w 2396097"/>
                      <a:gd name="connsiteY5" fmla="*/ 352642 h 641786"/>
                      <a:gd name="connsiteX6" fmla="*/ 1625600 w 2396097"/>
                      <a:gd name="connsiteY6" fmla="*/ 327242 h 641786"/>
                      <a:gd name="connsiteX7" fmla="*/ 1938866 w 2396097"/>
                      <a:gd name="connsiteY7" fmla="*/ 420376 h 641786"/>
                      <a:gd name="connsiteX8" fmla="*/ 2192866 w 2396097"/>
                      <a:gd name="connsiteY8" fmla="*/ 403442 h 641786"/>
                      <a:gd name="connsiteX9" fmla="*/ 2201333 w 2396097"/>
                      <a:gd name="connsiteY9" fmla="*/ 225642 h 641786"/>
                      <a:gd name="connsiteX10" fmla="*/ 2108200 w 2396097"/>
                      <a:gd name="connsiteY10" fmla="*/ 39376 h 641786"/>
                      <a:gd name="connsiteX11" fmla="*/ 1854200 w 2396097"/>
                      <a:gd name="connsiteY11" fmla="*/ 132509 h 641786"/>
                      <a:gd name="connsiteX12" fmla="*/ 1930400 w 2396097"/>
                      <a:gd name="connsiteY12" fmla="*/ 386509 h 641786"/>
                      <a:gd name="connsiteX13" fmla="*/ 2133600 w 2396097"/>
                      <a:gd name="connsiteY13" fmla="*/ 640509 h 641786"/>
                      <a:gd name="connsiteX14" fmla="*/ 2396066 w 2396097"/>
                      <a:gd name="connsiteY14" fmla="*/ 471176 h 641786"/>
                      <a:gd name="connsiteX15" fmla="*/ 2116666 w 2396097"/>
                      <a:gd name="connsiteY15" fmla="*/ 174842 h 641786"/>
                      <a:gd name="connsiteX16" fmla="*/ 2048933 w 2396097"/>
                      <a:gd name="connsiteY16" fmla="*/ 369576 h 641786"/>
                      <a:gd name="connsiteX17" fmla="*/ 1710266 w 2396097"/>
                      <a:gd name="connsiteY17" fmla="*/ 352642 h 641786"/>
                      <a:gd name="connsiteX18" fmla="*/ 1557866 w 2396097"/>
                      <a:gd name="connsiteY18" fmla="*/ 174842 h 641786"/>
                      <a:gd name="connsiteX19" fmla="*/ 1143000 w 2396097"/>
                      <a:gd name="connsiteY19" fmla="*/ 234109 h 641786"/>
                      <a:gd name="connsiteX20" fmla="*/ 982133 w 2396097"/>
                      <a:gd name="connsiteY20" fmla="*/ 386509 h 641786"/>
                      <a:gd name="connsiteX21" fmla="*/ 635000 w 2396097"/>
                      <a:gd name="connsiteY21" fmla="*/ 200242 h 641786"/>
                      <a:gd name="connsiteX22" fmla="*/ 296333 w 2396097"/>
                      <a:gd name="connsiteY22" fmla="*/ 132509 h 641786"/>
                      <a:gd name="connsiteX23" fmla="*/ 431800 w 2396097"/>
                      <a:gd name="connsiteY23" fmla="*/ 454242 h 641786"/>
                      <a:gd name="connsiteX24" fmla="*/ 795866 w 2396097"/>
                      <a:gd name="connsiteY24" fmla="*/ 454242 h 641786"/>
                      <a:gd name="connsiteX25" fmla="*/ 1058333 w 2396097"/>
                      <a:gd name="connsiteY25" fmla="*/ 107109 h 641786"/>
                      <a:gd name="connsiteX26" fmla="*/ 677333 w 2396097"/>
                      <a:gd name="connsiteY26" fmla="*/ 5509 h 641786"/>
                      <a:gd name="connsiteX27" fmla="*/ 533400 w 2396097"/>
                      <a:gd name="connsiteY27" fmla="*/ 242576 h 641786"/>
                      <a:gd name="connsiteX0" fmla="*/ 0 w 2396097"/>
                      <a:gd name="connsiteY0" fmla="*/ 276441 h 641785"/>
                      <a:gd name="connsiteX1" fmla="*/ 389466 w 2396097"/>
                      <a:gd name="connsiteY1" fmla="*/ 191775 h 641785"/>
                      <a:gd name="connsiteX2" fmla="*/ 668866 w 2396097"/>
                      <a:gd name="connsiteY2" fmla="*/ 259508 h 641785"/>
                      <a:gd name="connsiteX3" fmla="*/ 965200 w 2396097"/>
                      <a:gd name="connsiteY3" fmla="*/ 251041 h 641785"/>
                      <a:gd name="connsiteX4" fmla="*/ 1126066 w 2396097"/>
                      <a:gd name="connsiteY4" fmla="*/ 403441 h 641785"/>
                      <a:gd name="connsiteX5" fmla="*/ 1363133 w 2396097"/>
                      <a:gd name="connsiteY5" fmla="*/ 352641 h 641785"/>
                      <a:gd name="connsiteX6" fmla="*/ 1625600 w 2396097"/>
                      <a:gd name="connsiteY6" fmla="*/ 327241 h 641785"/>
                      <a:gd name="connsiteX7" fmla="*/ 1938866 w 2396097"/>
                      <a:gd name="connsiteY7" fmla="*/ 420375 h 641785"/>
                      <a:gd name="connsiteX8" fmla="*/ 2192866 w 2396097"/>
                      <a:gd name="connsiteY8" fmla="*/ 403441 h 641785"/>
                      <a:gd name="connsiteX9" fmla="*/ 2201333 w 2396097"/>
                      <a:gd name="connsiteY9" fmla="*/ 225641 h 641785"/>
                      <a:gd name="connsiteX10" fmla="*/ 2108200 w 2396097"/>
                      <a:gd name="connsiteY10" fmla="*/ 39375 h 641785"/>
                      <a:gd name="connsiteX11" fmla="*/ 1854200 w 2396097"/>
                      <a:gd name="connsiteY11" fmla="*/ 132508 h 641785"/>
                      <a:gd name="connsiteX12" fmla="*/ 1930400 w 2396097"/>
                      <a:gd name="connsiteY12" fmla="*/ 386508 h 641785"/>
                      <a:gd name="connsiteX13" fmla="*/ 2133600 w 2396097"/>
                      <a:gd name="connsiteY13" fmla="*/ 640508 h 641785"/>
                      <a:gd name="connsiteX14" fmla="*/ 2396066 w 2396097"/>
                      <a:gd name="connsiteY14" fmla="*/ 471175 h 641785"/>
                      <a:gd name="connsiteX15" fmla="*/ 2116666 w 2396097"/>
                      <a:gd name="connsiteY15" fmla="*/ 174841 h 641785"/>
                      <a:gd name="connsiteX16" fmla="*/ 2048933 w 2396097"/>
                      <a:gd name="connsiteY16" fmla="*/ 369575 h 641785"/>
                      <a:gd name="connsiteX17" fmla="*/ 1710266 w 2396097"/>
                      <a:gd name="connsiteY17" fmla="*/ 352641 h 641785"/>
                      <a:gd name="connsiteX18" fmla="*/ 1557866 w 2396097"/>
                      <a:gd name="connsiteY18" fmla="*/ 174841 h 641785"/>
                      <a:gd name="connsiteX19" fmla="*/ 1143000 w 2396097"/>
                      <a:gd name="connsiteY19" fmla="*/ 234108 h 641785"/>
                      <a:gd name="connsiteX20" fmla="*/ 982133 w 2396097"/>
                      <a:gd name="connsiteY20" fmla="*/ 386508 h 641785"/>
                      <a:gd name="connsiteX21" fmla="*/ 635000 w 2396097"/>
                      <a:gd name="connsiteY21" fmla="*/ 200241 h 641785"/>
                      <a:gd name="connsiteX22" fmla="*/ 318804 w 2396097"/>
                      <a:gd name="connsiteY22" fmla="*/ 118741 h 641785"/>
                      <a:gd name="connsiteX23" fmla="*/ 296333 w 2396097"/>
                      <a:gd name="connsiteY23" fmla="*/ 132508 h 641785"/>
                      <a:gd name="connsiteX24" fmla="*/ 431800 w 2396097"/>
                      <a:gd name="connsiteY24" fmla="*/ 454241 h 641785"/>
                      <a:gd name="connsiteX25" fmla="*/ 795866 w 2396097"/>
                      <a:gd name="connsiteY25" fmla="*/ 454241 h 641785"/>
                      <a:gd name="connsiteX26" fmla="*/ 1058333 w 2396097"/>
                      <a:gd name="connsiteY26" fmla="*/ 107108 h 641785"/>
                      <a:gd name="connsiteX27" fmla="*/ 677333 w 2396097"/>
                      <a:gd name="connsiteY27" fmla="*/ 5508 h 641785"/>
                      <a:gd name="connsiteX28" fmla="*/ 533400 w 2396097"/>
                      <a:gd name="connsiteY28" fmla="*/ 242575 h 641785"/>
                      <a:gd name="connsiteX0" fmla="*/ 0 w 2396097"/>
                      <a:gd name="connsiteY0" fmla="*/ 276441 h 641785"/>
                      <a:gd name="connsiteX1" fmla="*/ 389466 w 2396097"/>
                      <a:gd name="connsiteY1" fmla="*/ 191775 h 641785"/>
                      <a:gd name="connsiteX2" fmla="*/ 668866 w 2396097"/>
                      <a:gd name="connsiteY2" fmla="*/ 259508 h 641785"/>
                      <a:gd name="connsiteX3" fmla="*/ 965200 w 2396097"/>
                      <a:gd name="connsiteY3" fmla="*/ 251041 h 641785"/>
                      <a:gd name="connsiteX4" fmla="*/ 1126066 w 2396097"/>
                      <a:gd name="connsiteY4" fmla="*/ 403441 h 641785"/>
                      <a:gd name="connsiteX5" fmla="*/ 1363133 w 2396097"/>
                      <a:gd name="connsiteY5" fmla="*/ 352641 h 641785"/>
                      <a:gd name="connsiteX6" fmla="*/ 1625600 w 2396097"/>
                      <a:gd name="connsiteY6" fmla="*/ 327241 h 641785"/>
                      <a:gd name="connsiteX7" fmla="*/ 1938866 w 2396097"/>
                      <a:gd name="connsiteY7" fmla="*/ 420375 h 641785"/>
                      <a:gd name="connsiteX8" fmla="*/ 2192866 w 2396097"/>
                      <a:gd name="connsiteY8" fmla="*/ 403441 h 641785"/>
                      <a:gd name="connsiteX9" fmla="*/ 2201333 w 2396097"/>
                      <a:gd name="connsiteY9" fmla="*/ 225641 h 641785"/>
                      <a:gd name="connsiteX10" fmla="*/ 2108200 w 2396097"/>
                      <a:gd name="connsiteY10" fmla="*/ 39375 h 641785"/>
                      <a:gd name="connsiteX11" fmla="*/ 1854200 w 2396097"/>
                      <a:gd name="connsiteY11" fmla="*/ 132508 h 641785"/>
                      <a:gd name="connsiteX12" fmla="*/ 1930400 w 2396097"/>
                      <a:gd name="connsiteY12" fmla="*/ 386508 h 641785"/>
                      <a:gd name="connsiteX13" fmla="*/ 2133600 w 2396097"/>
                      <a:gd name="connsiteY13" fmla="*/ 640508 h 641785"/>
                      <a:gd name="connsiteX14" fmla="*/ 2396066 w 2396097"/>
                      <a:gd name="connsiteY14" fmla="*/ 471175 h 641785"/>
                      <a:gd name="connsiteX15" fmla="*/ 2116666 w 2396097"/>
                      <a:gd name="connsiteY15" fmla="*/ 174841 h 641785"/>
                      <a:gd name="connsiteX16" fmla="*/ 2048933 w 2396097"/>
                      <a:gd name="connsiteY16" fmla="*/ 369575 h 641785"/>
                      <a:gd name="connsiteX17" fmla="*/ 1710266 w 2396097"/>
                      <a:gd name="connsiteY17" fmla="*/ 352641 h 641785"/>
                      <a:gd name="connsiteX18" fmla="*/ 1557866 w 2396097"/>
                      <a:gd name="connsiteY18" fmla="*/ 174841 h 641785"/>
                      <a:gd name="connsiteX19" fmla="*/ 1143000 w 2396097"/>
                      <a:gd name="connsiteY19" fmla="*/ 234108 h 641785"/>
                      <a:gd name="connsiteX20" fmla="*/ 982133 w 2396097"/>
                      <a:gd name="connsiteY20" fmla="*/ 386508 h 641785"/>
                      <a:gd name="connsiteX21" fmla="*/ 635000 w 2396097"/>
                      <a:gd name="connsiteY21" fmla="*/ 200241 h 641785"/>
                      <a:gd name="connsiteX22" fmla="*/ 318804 w 2396097"/>
                      <a:gd name="connsiteY22" fmla="*/ 118741 h 641785"/>
                      <a:gd name="connsiteX23" fmla="*/ 431800 w 2396097"/>
                      <a:gd name="connsiteY23" fmla="*/ 454241 h 641785"/>
                      <a:gd name="connsiteX24" fmla="*/ 795866 w 2396097"/>
                      <a:gd name="connsiteY24" fmla="*/ 454241 h 641785"/>
                      <a:gd name="connsiteX25" fmla="*/ 1058333 w 2396097"/>
                      <a:gd name="connsiteY25" fmla="*/ 107108 h 641785"/>
                      <a:gd name="connsiteX26" fmla="*/ 677333 w 2396097"/>
                      <a:gd name="connsiteY26" fmla="*/ 5508 h 641785"/>
                      <a:gd name="connsiteX27" fmla="*/ 533400 w 2396097"/>
                      <a:gd name="connsiteY27" fmla="*/ 242575 h 641785"/>
                      <a:gd name="connsiteX0" fmla="*/ 0 w 2396097"/>
                      <a:gd name="connsiteY0" fmla="*/ 276441 h 641785"/>
                      <a:gd name="connsiteX1" fmla="*/ 389466 w 2396097"/>
                      <a:gd name="connsiteY1" fmla="*/ 191775 h 641785"/>
                      <a:gd name="connsiteX2" fmla="*/ 668866 w 2396097"/>
                      <a:gd name="connsiteY2" fmla="*/ 259508 h 641785"/>
                      <a:gd name="connsiteX3" fmla="*/ 965200 w 2396097"/>
                      <a:gd name="connsiteY3" fmla="*/ 251041 h 641785"/>
                      <a:gd name="connsiteX4" fmla="*/ 1126066 w 2396097"/>
                      <a:gd name="connsiteY4" fmla="*/ 403441 h 641785"/>
                      <a:gd name="connsiteX5" fmla="*/ 1363133 w 2396097"/>
                      <a:gd name="connsiteY5" fmla="*/ 352641 h 641785"/>
                      <a:gd name="connsiteX6" fmla="*/ 1625600 w 2396097"/>
                      <a:gd name="connsiteY6" fmla="*/ 327241 h 641785"/>
                      <a:gd name="connsiteX7" fmla="*/ 1938866 w 2396097"/>
                      <a:gd name="connsiteY7" fmla="*/ 420375 h 641785"/>
                      <a:gd name="connsiteX8" fmla="*/ 2192866 w 2396097"/>
                      <a:gd name="connsiteY8" fmla="*/ 403441 h 641785"/>
                      <a:gd name="connsiteX9" fmla="*/ 2201333 w 2396097"/>
                      <a:gd name="connsiteY9" fmla="*/ 225641 h 641785"/>
                      <a:gd name="connsiteX10" fmla="*/ 2108200 w 2396097"/>
                      <a:gd name="connsiteY10" fmla="*/ 39375 h 641785"/>
                      <a:gd name="connsiteX11" fmla="*/ 1854200 w 2396097"/>
                      <a:gd name="connsiteY11" fmla="*/ 132508 h 641785"/>
                      <a:gd name="connsiteX12" fmla="*/ 1930400 w 2396097"/>
                      <a:gd name="connsiteY12" fmla="*/ 386508 h 641785"/>
                      <a:gd name="connsiteX13" fmla="*/ 2133600 w 2396097"/>
                      <a:gd name="connsiteY13" fmla="*/ 640508 h 641785"/>
                      <a:gd name="connsiteX14" fmla="*/ 2396066 w 2396097"/>
                      <a:gd name="connsiteY14" fmla="*/ 471175 h 641785"/>
                      <a:gd name="connsiteX15" fmla="*/ 2116666 w 2396097"/>
                      <a:gd name="connsiteY15" fmla="*/ 174841 h 641785"/>
                      <a:gd name="connsiteX16" fmla="*/ 2048933 w 2396097"/>
                      <a:gd name="connsiteY16" fmla="*/ 369575 h 641785"/>
                      <a:gd name="connsiteX17" fmla="*/ 1710266 w 2396097"/>
                      <a:gd name="connsiteY17" fmla="*/ 352641 h 641785"/>
                      <a:gd name="connsiteX18" fmla="*/ 1557866 w 2396097"/>
                      <a:gd name="connsiteY18" fmla="*/ 174841 h 641785"/>
                      <a:gd name="connsiteX19" fmla="*/ 1143000 w 2396097"/>
                      <a:gd name="connsiteY19" fmla="*/ 234108 h 641785"/>
                      <a:gd name="connsiteX20" fmla="*/ 982133 w 2396097"/>
                      <a:gd name="connsiteY20" fmla="*/ 386508 h 641785"/>
                      <a:gd name="connsiteX21" fmla="*/ 635000 w 2396097"/>
                      <a:gd name="connsiteY21" fmla="*/ 200241 h 641785"/>
                      <a:gd name="connsiteX22" fmla="*/ 431800 w 2396097"/>
                      <a:gd name="connsiteY22" fmla="*/ 454241 h 641785"/>
                      <a:gd name="connsiteX23" fmla="*/ 795866 w 2396097"/>
                      <a:gd name="connsiteY23" fmla="*/ 454241 h 641785"/>
                      <a:gd name="connsiteX24" fmla="*/ 1058333 w 2396097"/>
                      <a:gd name="connsiteY24" fmla="*/ 107108 h 641785"/>
                      <a:gd name="connsiteX25" fmla="*/ 677333 w 2396097"/>
                      <a:gd name="connsiteY25" fmla="*/ 5508 h 641785"/>
                      <a:gd name="connsiteX26" fmla="*/ 533400 w 2396097"/>
                      <a:gd name="connsiteY26" fmla="*/ 242575 h 641785"/>
                      <a:gd name="connsiteX0" fmla="*/ 0 w 2396097"/>
                      <a:gd name="connsiteY0" fmla="*/ 276441 h 641785"/>
                      <a:gd name="connsiteX1" fmla="*/ 389466 w 2396097"/>
                      <a:gd name="connsiteY1" fmla="*/ 191775 h 641785"/>
                      <a:gd name="connsiteX2" fmla="*/ 668866 w 2396097"/>
                      <a:gd name="connsiteY2" fmla="*/ 259508 h 641785"/>
                      <a:gd name="connsiteX3" fmla="*/ 965200 w 2396097"/>
                      <a:gd name="connsiteY3" fmla="*/ 251041 h 641785"/>
                      <a:gd name="connsiteX4" fmla="*/ 1126066 w 2396097"/>
                      <a:gd name="connsiteY4" fmla="*/ 403441 h 641785"/>
                      <a:gd name="connsiteX5" fmla="*/ 1363133 w 2396097"/>
                      <a:gd name="connsiteY5" fmla="*/ 352641 h 641785"/>
                      <a:gd name="connsiteX6" fmla="*/ 1625600 w 2396097"/>
                      <a:gd name="connsiteY6" fmla="*/ 327241 h 641785"/>
                      <a:gd name="connsiteX7" fmla="*/ 1938866 w 2396097"/>
                      <a:gd name="connsiteY7" fmla="*/ 420375 h 641785"/>
                      <a:gd name="connsiteX8" fmla="*/ 2192866 w 2396097"/>
                      <a:gd name="connsiteY8" fmla="*/ 403441 h 641785"/>
                      <a:gd name="connsiteX9" fmla="*/ 2201333 w 2396097"/>
                      <a:gd name="connsiteY9" fmla="*/ 225641 h 641785"/>
                      <a:gd name="connsiteX10" fmla="*/ 2108200 w 2396097"/>
                      <a:gd name="connsiteY10" fmla="*/ 39375 h 641785"/>
                      <a:gd name="connsiteX11" fmla="*/ 1854200 w 2396097"/>
                      <a:gd name="connsiteY11" fmla="*/ 132508 h 641785"/>
                      <a:gd name="connsiteX12" fmla="*/ 1930400 w 2396097"/>
                      <a:gd name="connsiteY12" fmla="*/ 386508 h 641785"/>
                      <a:gd name="connsiteX13" fmla="*/ 2133600 w 2396097"/>
                      <a:gd name="connsiteY13" fmla="*/ 640508 h 641785"/>
                      <a:gd name="connsiteX14" fmla="*/ 2396066 w 2396097"/>
                      <a:gd name="connsiteY14" fmla="*/ 471175 h 641785"/>
                      <a:gd name="connsiteX15" fmla="*/ 2116666 w 2396097"/>
                      <a:gd name="connsiteY15" fmla="*/ 174841 h 641785"/>
                      <a:gd name="connsiteX16" fmla="*/ 2048933 w 2396097"/>
                      <a:gd name="connsiteY16" fmla="*/ 369575 h 641785"/>
                      <a:gd name="connsiteX17" fmla="*/ 1710266 w 2396097"/>
                      <a:gd name="connsiteY17" fmla="*/ 352641 h 641785"/>
                      <a:gd name="connsiteX18" fmla="*/ 1557866 w 2396097"/>
                      <a:gd name="connsiteY18" fmla="*/ 174841 h 641785"/>
                      <a:gd name="connsiteX19" fmla="*/ 1143000 w 2396097"/>
                      <a:gd name="connsiteY19" fmla="*/ 234108 h 641785"/>
                      <a:gd name="connsiteX20" fmla="*/ 982133 w 2396097"/>
                      <a:gd name="connsiteY20" fmla="*/ 386508 h 641785"/>
                      <a:gd name="connsiteX21" fmla="*/ 431800 w 2396097"/>
                      <a:gd name="connsiteY21" fmla="*/ 454241 h 641785"/>
                      <a:gd name="connsiteX22" fmla="*/ 795866 w 2396097"/>
                      <a:gd name="connsiteY22" fmla="*/ 454241 h 641785"/>
                      <a:gd name="connsiteX23" fmla="*/ 1058333 w 2396097"/>
                      <a:gd name="connsiteY23" fmla="*/ 107108 h 641785"/>
                      <a:gd name="connsiteX24" fmla="*/ 677333 w 2396097"/>
                      <a:gd name="connsiteY24" fmla="*/ 5508 h 641785"/>
                      <a:gd name="connsiteX25" fmla="*/ 533400 w 2396097"/>
                      <a:gd name="connsiteY25" fmla="*/ 242575 h 641785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20" fmla="*/ 982133 w 2396097"/>
                      <a:gd name="connsiteY20" fmla="*/ 349961 h 605238"/>
                      <a:gd name="connsiteX21" fmla="*/ 431800 w 2396097"/>
                      <a:gd name="connsiteY21" fmla="*/ 417694 h 605238"/>
                      <a:gd name="connsiteX22" fmla="*/ 795866 w 2396097"/>
                      <a:gd name="connsiteY22" fmla="*/ 417694 h 605238"/>
                      <a:gd name="connsiteX23" fmla="*/ 1058333 w 2396097"/>
                      <a:gd name="connsiteY23" fmla="*/ 70561 h 605238"/>
                      <a:gd name="connsiteX24" fmla="*/ 533400 w 2396097"/>
                      <a:gd name="connsiteY24" fmla="*/ 206028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20" fmla="*/ 982133 w 2396097"/>
                      <a:gd name="connsiteY20" fmla="*/ 349961 h 605238"/>
                      <a:gd name="connsiteX21" fmla="*/ 431800 w 2396097"/>
                      <a:gd name="connsiteY21" fmla="*/ 417694 h 605238"/>
                      <a:gd name="connsiteX22" fmla="*/ 795866 w 2396097"/>
                      <a:gd name="connsiteY22" fmla="*/ 417694 h 605238"/>
                      <a:gd name="connsiteX23" fmla="*/ 1058333 w 2396097"/>
                      <a:gd name="connsiteY23" fmla="*/ 70561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20" fmla="*/ 982133 w 2396097"/>
                      <a:gd name="connsiteY20" fmla="*/ 349961 h 605238"/>
                      <a:gd name="connsiteX21" fmla="*/ 431800 w 2396097"/>
                      <a:gd name="connsiteY21" fmla="*/ 417694 h 605238"/>
                      <a:gd name="connsiteX22" fmla="*/ 795866 w 2396097"/>
                      <a:gd name="connsiteY22" fmla="*/ 417694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20" fmla="*/ 982133 w 2396097"/>
                      <a:gd name="connsiteY20" fmla="*/ 349961 h 605238"/>
                      <a:gd name="connsiteX21" fmla="*/ 431800 w 2396097"/>
                      <a:gd name="connsiteY21" fmla="*/ 417694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20" fmla="*/ 982133 w 2396097"/>
                      <a:gd name="connsiteY20" fmla="*/ 349961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0" fmla="*/ 0 w 2396779"/>
                      <a:gd name="connsiteY0" fmla="*/ 239894 h 604966"/>
                      <a:gd name="connsiteX1" fmla="*/ 389466 w 2396779"/>
                      <a:gd name="connsiteY1" fmla="*/ 155228 h 604966"/>
                      <a:gd name="connsiteX2" fmla="*/ 668866 w 2396779"/>
                      <a:gd name="connsiteY2" fmla="*/ 222961 h 604966"/>
                      <a:gd name="connsiteX3" fmla="*/ 965200 w 2396779"/>
                      <a:gd name="connsiteY3" fmla="*/ 214494 h 604966"/>
                      <a:gd name="connsiteX4" fmla="*/ 1126066 w 2396779"/>
                      <a:gd name="connsiteY4" fmla="*/ 366894 h 604966"/>
                      <a:gd name="connsiteX5" fmla="*/ 1363133 w 2396779"/>
                      <a:gd name="connsiteY5" fmla="*/ 316094 h 604966"/>
                      <a:gd name="connsiteX6" fmla="*/ 1625600 w 2396779"/>
                      <a:gd name="connsiteY6" fmla="*/ 290694 h 604966"/>
                      <a:gd name="connsiteX7" fmla="*/ 1938866 w 2396779"/>
                      <a:gd name="connsiteY7" fmla="*/ 383828 h 604966"/>
                      <a:gd name="connsiteX8" fmla="*/ 2192866 w 2396779"/>
                      <a:gd name="connsiteY8" fmla="*/ 366894 h 604966"/>
                      <a:gd name="connsiteX9" fmla="*/ 2201333 w 2396779"/>
                      <a:gd name="connsiteY9" fmla="*/ 189094 h 604966"/>
                      <a:gd name="connsiteX10" fmla="*/ 2108200 w 2396779"/>
                      <a:gd name="connsiteY10" fmla="*/ 2828 h 604966"/>
                      <a:gd name="connsiteX11" fmla="*/ 1854200 w 2396779"/>
                      <a:gd name="connsiteY11" fmla="*/ 95961 h 604966"/>
                      <a:gd name="connsiteX12" fmla="*/ 1930400 w 2396779"/>
                      <a:gd name="connsiteY12" fmla="*/ 349961 h 604966"/>
                      <a:gd name="connsiteX13" fmla="*/ 2133600 w 2396779"/>
                      <a:gd name="connsiteY13" fmla="*/ 603961 h 604966"/>
                      <a:gd name="connsiteX14" fmla="*/ 2396066 w 2396779"/>
                      <a:gd name="connsiteY14" fmla="*/ 434628 h 604966"/>
                      <a:gd name="connsiteX15" fmla="*/ 2048933 w 2396779"/>
                      <a:gd name="connsiteY15" fmla="*/ 333028 h 604966"/>
                      <a:gd name="connsiteX16" fmla="*/ 1710266 w 2396779"/>
                      <a:gd name="connsiteY16" fmla="*/ 316094 h 604966"/>
                      <a:gd name="connsiteX17" fmla="*/ 1557866 w 2396779"/>
                      <a:gd name="connsiteY17" fmla="*/ 138294 h 604966"/>
                      <a:gd name="connsiteX0" fmla="*/ 0 w 2408255"/>
                      <a:gd name="connsiteY0" fmla="*/ 239894 h 604985"/>
                      <a:gd name="connsiteX1" fmla="*/ 389466 w 2408255"/>
                      <a:gd name="connsiteY1" fmla="*/ 155228 h 604985"/>
                      <a:gd name="connsiteX2" fmla="*/ 668866 w 2408255"/>
                      <a:gd name="connsiteY2" fmla="*/ 222961 h 604985"/>
                      <a:gd name="connsiteX3" fmla="*/ 965200 w 2408255"/>
                      <a:gd name="connsiteY3" fmla="*/ 214494 h 604985"/>
                      <a:gd name="connsiteX4" fmla="*/ 1126066 w 2408255"/>
                      <a:gd name="connsiteY4" fmla="*/ 366894 h 604985"/>
                      <a:gd name="connsiteX5" fmla="*/ 1363133 w 2408255"/>
                      <a:gd name="connsiteY5" fmla="*/ 316094 h 604985"/>
                      <a:gd name="connsiteX6" fmla="*/ 1625600 w 2408255"/>
                      <a:gd name="connsiteY6" fmla="*/ 290694 h 604985"/>
                      <a:gd name="connsiteX7" fmla="*/ 1938866 w 2408255"/>
                      <a:gd name="connsiteY7" fmla="*/ 383828 h 604985"/>
                      <a:gd name="connsiteX8" fmla="*/ 2192866 w 2408255"/>
                      <a:gd name="connsiteY8" fmla="*/ 366894 h 604985"/>
                      <a:gd name="connsiteX9" fmla="*/ 2201333 w 2408255"/>
                      <a:gd name="connsiteY9" fmla="*/ 189094 h 604985"/>
                      <a:gd name="connsiteX10" fmla="*/ 2108200 w 2408255"/>
                      <a:gd name="connsiteY10" fmla="*/ 2828 h 604985"/>
                      <a:gd name="connsiteX11" fmla="*/ 1854200 w 2408255"/>
                      <a:gd name="connsiteY11" fmla="*/ 95961 h 604985"/>
                      <a:gd name="connsiteX12" fmla="*/ 1930400 w 2408255"/>
                      <a:gd name="connsiteY12" fmla="*/ 349961 h 604985"/>
                      <a:gd name="connsiteX13" fmla="*/ 2133600 w 2408255"/>
                      <a:gd name="connsiteY13" fmla="*/ 603961 h 604985"/>
                      <a:gd name="connsiteX14" fmla="*/ 2396066 w 2408255"/>
                      <a:gd name="connsiteY14" fmla="*/ 434628 h 604985"/>
                      <a:gd name="connsiteX15" fmla="*/ 1710266 w 2408255"/>
                      <a:gd name="connsiteY15" fmla="*/ 316094 h 604985"/>
                      <a:gd name="connsiteX16" fmla="*/ 1557866 w 2408255"/>
                      <a:gd name="connsiteY16" fmla="*/ 138294 h 604985"/>
                      <a:gd name="connsiteX0" fmla="*/ 0 w 2408255"/>
                      <a:gd name="connsiteY0" fmla="*/ 239894 h 604985"/>
                      <a:gd name="connsiteX1" fmla="*/ 389466 w 2408255"/>
                      <a:gd name="connsiteY1" fmla="*/ 155228 h 604985"/>
                      <a:gd name="connsiteX2" fmla="*/ 668866 w 2408255"/>
                      <a:gd name="connsiteY2" fmla="*/ 222961 h 604985"/>
                      <a:gd name="connsiteX3" fmla="*/ 965200 w 2408255"/>
                      <a:gd name="connsiteY3" fmla="*/ 214494 h 604985"/>
                      <a:gd name="connsiteX4" fmla="*/ 1126066 w 2408255"/>
                      <a:gd name="connsiteY4" fmla="*/ 366894 h 604985"/>
                      <a:gd name="connsiteX5" fmla="*/ 1363133 w 2408255"/>
                      <a:gd name="connsiteY5" fmla="*/ 316094 h 604985"/>
                      <a:gd name="connsiteX6" fmla="*/ 1625600 w 2408255"/>
                      <a:gd name="connsiteY6" fmla="*/ 290694 h 604985"/>
                      <a:gd name="connsiteX7" fmla="*/ 1938866 w 2408255"/>
                      <a:gd name="connsiteY7" fmla="*/ 383828 h 604985"/>
                      <a:gd name="connsiteX8" fmla="*/ 2192866 w 2408255"/>
                      <a:gd name="connsiteY8" fmla="*/ 366894 h 604985"/>
                      <a:gd name="connsiteX9" fmla="*/ 2201333 w 2408255"/>
                      <a:gd name="connsiteY9" fmla="*/ 189094 h 604985"/>
                      <a:gd name="connsiteX10" fmla="*/ 2108200 w 2408255"/>
                      <a:gd name="connsiteY10" fmla="*/ 2828 h 604985"/>
                      <a:gd name="connsiteX11" fmla="*/ 1854200 w 2408255"/>
                      <a:gd name="connsiteY11" fmla="*/ 95961 h 604985"/>
                      <a:gd name="connsiteX12" fmla="*/ 1930400 w 2408255"/>
                      <a:gd name="connsiteY12" fmla="*/ 349961 h 604985"/>
                      <a:gd name="connsiteX13" fmla="*/ 2133600 w 2408255"/>
                      <a:gd name="connsiteY13" fmla="*/ 603961 h 604985"/>
                      <a:gd name="connsiteX14" fmla="*/ 2396066 w 2408255"/>
                      <a:gd name="connsiteY14" fmla="*/ 434628 h 604985"/>
                      <a:gd name="connsiteX15" fmla="*/ 1710266 w 2408255"/>
                      <a:gd name="connsiteY15" fmla="*/ 316094 h 604985"/>
                      <a:gd name="connsiteX0" fmla="*/ 0 w 2408255"/>
                      <a:gd name="connsiteY0" fmla="*/ 239894 h 604985"/>
                      <a:gd name="connsiteX1" fmla="*/ 389466 w 2408255"/>
                      <a:gd name="connsiteY1" fmla="*/ 155228 h 604985"/>
                      <a:gd name="connsiteX2" fmla="*/ 668866 w 2408255"/>
                      <a:gd name="connsiteY2" fmla="*/ 222961 h 604985"/>
                      <a:gd name="connsiteX3" fmla="*/ 965200 w 2408255"/>
                      <a:gd name="connsiteY3" fmla="*/ 214494 h 604985"/>
                      <a:gd name="connsiteX4" fmla="*/ 1126066 w 2408255"/>
                      <a:gd name="connsiteY4" fmla="*/ 366894 h 604985"/>
                      <a:gd name="connsiteX5" fmla="*/ 1363133 w 2408255"/>
                      <a:gd name="connsiteY5" fmla="*/ 316094 h 604985"/>
                      <a:gd name="connsiteX6" fmla="*/ 1625600 w 2408255"/>
                      <a:gd name="connsiteY6" fmla="*/ 290694 h 604985"/>
                      <a:gd name="connsiteX7" fmla="*/ 1938866 w 2408255"/>
                      <a:gd name="connsiteY7" fmla="*/ 383828 h 604985"/>
                      <a:gd name="connsiteX8" fmla="*/ 2192866 w 2408255"/>
                      <a:gd name="connsiteY8" fmla="*/ 366894 h 604985"/>
                      <a:gd name="connsiteX9" fmla="*/ 2201333 w 2408255"/>
                      <a:gd name="connsiteY9" fmla="*/ 189094 h 604985"/>
                      <a:gd name="connsiteX10" fmla="*/ 2108200 w 2408255"/>
                      <a:gd name="connsiteY10" fmla="*/ 2828 h 604985"/>
                      <a:gd name="connsiteX11" fmla="*/ 1854200 w 2408255"/>
                      <a:gd name="connsiteY11" fmla="*/ 95961 h 604985"/>
                      <a:gd name="connsiteX12" fmla="*/ 1930400 w 2408255"/>
                      <a:gd name="connsiteY12" fmla="*/ 349961 h 604985"/>
                      <a:gd name="connsiteX13" fmla="*/ 2133600 w 2408255"/>
                      <a:gd name="connsiteY13" fmla="*/ 603961 h 604985"/>
                      <a:gd name="connsiteX14" fmla="*/ 2396066 w 2408255"/>
                      <a:gd name="connsiteY14" fmla="*/ 434628 h 6049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408255" h="604985">
                        <a:moveTo>
                          <a:pt x="0" y="239894"/>
                        </a:moveTo>
                        <a:cubicBezTo>
                          <a:pt x="138994" y="198972"/>
                          <a:pt x="277988" y="158050"/>
                          <a:pt x="389466" y="155228"/>
                        </a:cubicBezTo>
                        <a:cubicBezTo>
                          <a:pt x="500944" y="152406"/>
                          <a:pt x="572910" y="213083"/>
                          <a:pt x="668866" y="222961"/>
                        </a:cubicBezTo>
                        <a:cubicBezTo>
                          <a:pt x="764822" y="232839"/>
                          <a:pt x="889000" y="190505"/>
                          <a:pt x="965200" y="214494"/>
                        </a:cubicBezTo>
                        <a:cubicBezTo>
                          <a:pt x="1041400" y="238483"/>
                          <a:pt x="1059744" y="349961"/>
                          <a:pt x="1126066" y="366894"/>
                        </a:cubicBezTo>
                        <a:cubicBezTo>
                          <a:pt x="1192388" y="383827"/>
                          <a:pt x="1279877" y="328794"/>
                          <a:pt x="1363133" y="316094"/>
                        </a:cubicBezTo>
                        <a:cubicBezTo>
                          <a:pt x="1446389" y="303394"/>
                          <a:pt x="1529645" y="279405"/>
                          <a:pt x="1625600" y="290694"/>
                        </a:cubicBezTo>
                        <a:cubicBezTo>
                          <a:pt x="1721555" y="301983"/>
                          <a:pt x="1844322" y="371128"/>
                          <a:pt x="1938866" y="383828"/>
                        </a:cubicBezTo>
                        <a:cubicBezTo>
                          <a:pt x="2033410" y="396528"/>
                          <a:pt x="2149122" y="399350"/>
                          <a:pt x="2192866" y="366894"/>
                        </a:cubicBezTo>
                        <a:cubicBezTo>
                          <a:pt x="2236610" y="334438"/>
                          <a:pt x="2215444" y="249772"/>
                          <a:pt x="2201333" y="189094"/>
                        </a:cubicBezTo>
                        <a:cubicBezTo>
                          <a:pt x="2187222" y="128416"/>
                          <a:pt x="2166055" y="18350"/>
                          <a:pt x="2108200" y="2828"/>
                        </a:cubicBezTo>
                        <a:cubicBezTo>
                          <a:pt x="2050345" y="-12694"/>
                          <a:pt x="1883833" y="38105"/>
                          <a:pt x="1854200" y="95961"/>
                        </a:cubicBezTo>
                        <a:cubicBezTo>
                          <a:pt x="1824567" y="153816"/>
                          <a:pt x="1883833" y="265294"/>
                          <a:pt x="1930400" y="349961"/>
                        </a:cubicBezTo>
                        <a:cubicBezTo>
                          <a:pt x="1976967" y="434628"/>
                          <a:pt x="2055989" y="589850"/>
                          <a:pt x="2133600" y="603961"/>
                        </a:cubicBezTo>
                        <a:cubicBezTo>
                          <a:pt x="2211211" y="618072"/>
                          <a:pt x="2466622" y="482606"/>
                          <a:pt x="2396066" y="434628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27" name="Freeform: Shape 26">
                    <a:extLst>
                      <a:ext uri="{FF2B5EF4-FFF2-40B4-BE49-F238E27FC236}">
                        <a16:creationId xmlns:a16="http://schemas.microsoft.com/office/drawing/2014/main" id="{C102CD05-7A55-A9C6-34CE-1FCA7AE9AA02}"/>
                      </a:ext>
                    </a:extLst>
                  </p:cNvPr>
                  <p:cNvSpPr/>
                  <p:nvPr/>
                </p:nvSpPr>
                <p:spPr>
                  <a:xfrm>
                    <a:off x="1162334" y="5061289"/>
                    <a:ext cx="1246141" cy="396307"/>
                  </a:xfrm>
                  <a:custGeom>
                    <a:avLst/>
                    <a:gdLst>
                      <a:gd name="connsiteX0" fmla="*/ 0 w 2118300"/>
                      <a:gd name="connsiteY0" fmla="*/ 162469 h 411297"/>
                      <a:gd name="connsiteX1" fmla="*/ 423333 w 2118300"/>
                      <a:gd name="connsiteY1" fmla="*/ 323336 h 411297"/>
                      <a:gd name="connsiteX2" fmla="*/ 626533 w 2118300"/>
                      <a:gd name="connsiteY2" fmla="*/ 35469 h 411297"/>
                      <a:gd name="connsiteX3" fmla="*/ 321733 w 2118300"/>
                      <a:gd name="connsiteY3" fmla="*/ 230202 h 411297"/>
                      <a:gd name="connsiteX4" fmla="*/ 872066 w 2118300"/>
                      <a:gd name="connsiteY4" fmla="*/ 391069 h 411297"/>
                      <a:gd name="connsiteX5" fmla="*/ 948266 w 2118300"/>
                      <a:gd name="connsiteY5" fmla="*/ 27002 h 411297"/>
                      <a:gd name="connsiteX6" fmla="*/ 905933 w 2118300"/>
                      <a:gd name="connsiteY6" fmla="*/ 323336 h 411297"/>
                      <a:gd name="connsiteX7" fmla="*/ 1303866 w 2118300"/>
                      <a:gd name="connsiteY7" fmla="*/ 348736 h 411297"/>
                      <a:gd name="connsiteX8" fmla="*/ 1261533 w 2118300"/>
                      <a:gd name="connsiteY8" fmla="*/ 1602 h 411297"/>
                      <a:gd name="connsiteX9" fmla="*/ 1109133 w 2118300"/>
                      <a:gd name="connsiteY9" fmla="*/ 221736 h 411297"/>
                      <a:gd name="connsiteX10" fmla="*/ 1701800 w 2118300"/>
                      <a:gd name="connsiteY10" fmla="*/ 281002 h 411297"/>
                      <a:gd name="connsiteX11" fmla="*/ 1659466 w 2118300"/>
                      <a:gd name="connsiteY11" fmla="*/ 43936 h 411297"/>
                      <a:gd name="connsiteX12" fmla="*/ 1473200 w 2118300"/>
                      <a:gd name="connsiteY12" fmla="*/ 374136 h 411297"/>
                      <a:gd name="connsiteX13" fmla="*/ 2065866 w 2118300"/>
                      <a:gd name="connsiteY13" fmla="*/ 374136 h 411297"/>
                      <a:gd name="connsiteX14" fmla="*/ 2065866 w 2118300"/>
                      <a:gd name="connsiteY14" fmla="*/ 111669 h 411297"/>
                      <a:gd name="connsiteX15" fmla="*/ 1862666 w 2118300"/>
                      <a:gd name="connsiteY15" fmla="*/ 247136 h 411297"/>
                      <a:gd name="connsiteX0" fmla="*/ 0 w 2118300"/>
                      <a:gd name="connsiteY0" fmla="*/ 162469 h 411297"/>
                      <a:gd name="connsiteX1" fmla="*/ 423333 w 2118300"/>
                      <a:gd name="connsiteY1" fmla="*/ 323336 h 411297"/>
                      <a:gd name="connsiteX2" fmla="*/ 626533 w 2118300"/>
                      <a:gd name="connsiteY2" fmla="*/ 35469 h 411297"/>
                      <a:gd name="connsiteX3" fmla="*/ 321733 w 2118300"/>
                      <a:gd name="connsiteY3" fmla="*/ 230202 h 411297"/>
                      <a:gd name="connsiteX4" fmla="*/ 872066 w 2118300"/>
                      <a:gd name="connsiteY4" fmla="*/ 391069 h 411297"/>
                      <a:gd name="connsiteX5" fmla="*/ 948266 w 2118300"/>
                      <a:gd name="connsiteY5" fmla="*/ 27002 h 411297"/>
                      <a:gd name="connsiteX6" fmla="*/ 690620 w 2118300"/>
                      <a:gd name="connsiteY6" fmla="*/ 268089 h 411297"/>
                      <a:gd name="connsiteX7" fmla="*/ 1303866 w 2118300"/>
                      <a:gd name="connsiteY7" fmla="*/ 348736 h 411297"/>
                      <a:gd name="connsiteX8" fmla="*/ 1261533 w 2118300"/>
                      <a:gd name="connsiteY8" fmla="*/ 1602 h 411297"/>
                      <a:gd name="connsiteX9" fmla="*/ 1109133 w 2118300"/>
                      <a:gd name="connsiteY9" fmla="*/ 221736 h 411297"/>
                      <a:gd name="connsiteX10" fmla="*/ 1701800 w 2118300"/>
                      <a:gd name="connsiteY10" fmla="*/ 281002 h 411297"/>
                      <a:gd name="connsiteX11" fmla="*/ 1659466 w 2118300"/>
                      <a:gd name="connsiteY11" fmla="*/ 43936 h 411297"/>
                      <a:gd name="connsiteX12" fmla="*/ 1473200 w 2118300"/>
                      <a:gd name="connsiteY12" fmla="*/ 374136 h 411297"/>
                      <a:gd name="connsiteX13" fmla="*/ 2065866 w 2118300"/>
                      <a:gd name="connsiteY13" fmla="*/ 374136 h 411297"/>
                      <a:gd name="connsiteX14" fmla="*/ 2065866 w 2118300"/>
                      <a:gd name="connsiteY14" fmla="*/ 111669 h 411297"/>
                      <a:gd name="connsiteX15" fmla="*/ 1862666 w 2118300"/>
                      <a:gd name="connsiteY15" fmla="*/ 247136 h 411297"/>
                      <a:gd name="connsiteX0" fmla="*/ 0 w 2118300"/>
                      <a:gd name="connsiteY0" fmla="*/ 162469 h 411297"/>
                      <a:gd name="connsiteX1" fmla="*/ 423333 w 2118300"/>
                      <a:gd name="connsiteY1" fmla="*/ 323336 h 411297"/>
                      <a:gd name="connsiteX2" fmla="*/ 626533 w 2118300"/>
                      <a:gd name="connsiteY2" fmla="*/ 35469 h 411297"/>
                      <a:gd name="connsiteX3" fmla="*/ 321733 w 2118300"/>
                      <a:gd name="connsiteY3" fmla="*/ 230202 h 411297"/>
                      <a:gd name="connsiteX4" fmla="*/ 872066 w 2118300"/>
                      <a:gd name="connsiteY4" fmla="*/ 391069 h 411297"/>
                      <a:gd name="connsiteX5" fmla="*/ 1047643 w 2118300"/>
                      <a:gd name="connsiteY5" fmla="*/ 30251 h 411297"/>
                      <a:gd name="connsiteX6" fmla="*/ 690620 w 2118300"/>
                      <a:gd name="connsiteY6" fmla="*/ 268089 h 411297"/>
                      <a:gd name="connsiteX7" fmla="*/ 1303866 w 2118300"/>
                      <a:gd name="connsiteY7" fmla="*/ 348736 h 411297"/>
                      <a:gd name="connsiteX8" fmla="*/ 1261533 w 2118300"/>
                      <a:gd name="connsiteY8" fmla="*/ 1602 h 411297"/>
                      <a:gd name="connsiteX9" fmla="*/ 1109133 w 2118300"/>
                      <a:gd name="connsiteY9" fmla="*/ 221736 h 411297"/>
                      <a:gd name="connsiteX10" fmla="*/ 1701800 w 2118300"/>
                      <a:gd name="connsiteY10" fmla="*/ 281002 h 411297"/>
                      <a:gd name="connsiteX11" fmla="*/ 1659466 w 2118300"/>
                      <a:gd name="connsiteY11" fmla="*/ 43936 h 411297"/>
                      <a:gd name="connsiteX12" fmla="*/ 1473200 w 2118300"/>
                      <a:gd name="connsiteY12" fmla="*/ 374136 h 411297"/>
                      <a:gd name="connsiteX13" fmla="*/ 2065866 w 2118300"/>
                      <a:gd name="connsiteY13" fmla="*/ 374136 h 411297"/>
                      <a:gd name="connsiteX14" fmla="*/ 2065866 w 2118300"/>
                      <a:gd name="connsiteY14" fmla="*/ 111669 h 411297"/>
                      <a:gd name="connsiteX15" fmla="*/ 1862666 w 2118300"/>
                      <a:gd name="connsiteY15" fmla="*/ 247136 h 411297"/>
                      <a:gd name="connsiteX0" fmla="*/ 0 w 2116981"/>
                      <a:gd name="connsiteY0" fmla="*/ 162469 h 411297"/>
                      <a:gd name="connsiteX1" fmla="*/ 423333 w 2116981"/>
                      <a:gd name="connsiteY1" fmla="*/ 323336 h 411297"/>
                      <a:gd name="connsiteX2" fmla="*/ 626533 w 2116981"/>
                      <a:gd name="connsiteY2" fmla="*/ 35469 h 411297"/>
                      <a:gd name="connsiteX3" fmla="*/ 321733 w 2116981"/>
                      <a:gd name="connsiteY3" fmla="*/ 230202 h 411297"/>
                      <a:gd name="connsiteX4" fmla="*/ 872066 w 2116981"/>
                      <a:gd name="connsiteY4" fmla="*/ 391069 h 411297"/>
                      <a:gd name="connsiteX5" fmla="*/ 1047643 w 2116981"/>
                      <a:gd name="connsiteY5" fmla="*/ 30251 h 411297"/>
                      <a:gd name="connsiteX6" fmla="*/ 690620 w 2116981"/>
                      <a:gd name="connsiteY6" fmla="*/ 268089 h 411297"/>
                      <a:gd name="connsiteX7" fmla="*/ 1303866 w 2116981"/>
                      <a:gd name="connsiteY7" fmla="*/ 348736 h 411297"/>
                      <a:gd name="connsiteX8" fmla="*/ 1261533 w 2116981"/>
                      <a:gd name="connsiteY8" fmla="*/ 1602 h 411297"/>
                      <a:gd name="connsiteX9" fmla="*/ 1109133 w 2116981"/>
                      <a:gd name="connsiteY9" fmla="*/ 221736 h 411297"/>
                      <a:gd name="connsiteX10" fmla="*/ 1701800 w 2116981"/>
                      <a:gd name="connsiteY10" fmla="*/ 281002 h 411297"/>
                      <a:gd name="connsiteX11" fmla="*/ 1659466 w 2116981"/>
                      <a:gd name="connsiteY11" fmla="*/ 43936 h 411297"/>
                      <a:gd name="connsiteX12" fmla="*/ 1473200 w 2116981"/>
                      <a:gd name="connsiteY12" fmla="*/ 374136 h 411297"/>
                      <a:gd name="connsiteX13" fmla="*/ 2065866 w 2116981"/>
                      <a:gd name="connsiteY13" fmla="*/ 374136 h 411297"/>
                      <a:gd name="connsiteX14" fmla="*/ 2065866 w 2116981"/>
                      <a:gd name="connsiteY14" fmla="*/ 111669 h 411297"/>
                      <a:gd name="connsiteX15" fmla="*/ 1874570 w 2116981"/>
                      <a:gd name="connsiteY15" fmla="*/ 10412 h 411297"/>
                      <a:gd name="connsiteX16" fmla="*/ 1862666 w 2116981"/>
                      <a:gd name="connsiteY16" fmla="*/ 247136 h 411297"/>
                      <a:gd name="connsiteX0" fmla="*/ 0 w 2116981"/>
                      <a:gd name="connsiteY0" fmla="*/ 162469 h 397505"/>
                      <a:gd name="connsiteX1" fmla="*/ 423333 w 2116981"/>
                      <a:gd name="connsiteY1" fmla="*/ 323336 h 397505"/>
                      <a:gd name="connsiteX2" fmla="*/ 626533 w 2116981"/>
                      <a:gd name="connsiteY2" fmla="*/ 35469 h 397505"/>
                      <a:gd name="connsiteX3" fmla="*/ 321733 w 2116981"/>
                      <a:gd name="connsiteY3" fmla="*/ 230202 h 397505"/>
                      <a:gd name="connsiteX4" fmla="*/ 872066 w 2116981"/>
                      <a:gd name="connsiteY4" fmla="*/ 391069 h 397505"/>
                      <a:gd name="connsiteX5" fmla="*/ 1047643 w 2116981"/>
                      <a:gd name="connsiteY5" fmla="*/ 30251 h 397505"/>
                      <a:gd name="connsiteX6" fmla="*/ 690620 w 2116981"/>
                      <a:gd name="connsiteY6" fmla="*/ 268089 h 397505"/>
                      <a:gd name="connsiteX7" fmla="*/ 1303866 w 2116981"/>
                      <a:gd name="connsiteY7" fmla="*/ 348736 h 397505"/>
                      <a:gd name="connsiteX8" fmla="*/ 1261533 w 2116981"/>
                      <a:gd name="connsiteY8" fmla="*/ 1602 h 397505"/>
                      <a:gd name="connsiteX9" fmla="*/ 1109133 w 2116981"/>
                      <a:gd name="connsiteY9" fmla="*/ 221736 h 397505"/>
                      <a:gd name="connsiteX10" fmla="*/ 1701800 w 2116981"/>
                      <a:gd name="connsiteY10" fmla="*/ 281002 h 397505"/>
                      <a:gd name="connsiteX11" fmla="*/ 1473200 w 2116981"/>
                      <a:gd name="connsiteY11" fmla="*/ 374136 h 397505"/>
                      <a:gd name="connsiteX12" fmla="*/ 2065866 w 2116981"/>
                      <a:gd name="connsiteY12" fmla="*/ 374136 h 397505"/>
                      <a:gd name="connsiteX13" fmla="*/ 2065866 w 2116981"/>
                      <a:gd name="connsiteY13" fmla="*/ 111669 h 397505"/>
                      <a:gd name="connsiteX14" fmla="*/ 1874570 w 2116981"/>
                      <a:gd name="connsiteY14" fmla="*/ 10412 h 397505"/>
                      <a:gd name="connsiteX15" fmla="*/ 1862666 w 2116981"/>
                      <a:gd name="connsiteY15" fmla="*/ 247136 h 397505"/>
                      <a:gd name="connsiteX0" fmla="*/ 0 w 2116981"/>
                      <a:gd name="connsiteY0" fmla="*/ 161271 h 396307"/>
                      <a:gd name="connsiteX1" fmla="*/ 423333 w 2116981"/>
                      <a:gd name="connsiteY1" fmla="*/ 322138 h 396307"/>
                      <a:gd name="connsiteX2" fmla="*/ 626533 w 2116981"/>
                      <a:gd name="connsiteY2" fmla="*/ 34271 h 396307"/>
                      <a:gd name="connsiteX3" fmla="*/ 321733 w 2116981"/>
                      <a:gd name="connsiteY3" fmla="*/ 229004 h 396307"/>
                      <a:gd name="connsiteX4" fmla="*/ 872066 w 2116981"/>
                      <a:gd name="connsiteY4" fmla="*/ 389871 h 396307"/>
                      <a:gd name="connsiteX5" fmla="*/ 1047643 w 2116981"/>
                      <a:gd name="connsiteY5" fmla="*/ 29053 h 396307"/>
                      <a:gd name="connsiteX6" fmla="*/ 690620 w 2116981"/>
                      <a:gd name="connsiteY6" fmla="*/ 266891 h 396307"/>
                      <a:gd name="connsiteX7" fmla="*/ 1303866 w 2116981"/>
                      <a:gd name="connsiteY7" fmla="*/ 347538 h 396307"/>
                      <a:gd name="connsiteX8" fmla="*/ 1261533 w 2116981"/>
                      <a:gd name="connsiteY8" fmla="*/ 404 h 396307"/>
                      <a:gd name="connsiteX9" fmla="*/ 1701800 w 2116981"/>
                      <a:gd name="connsiteY9" fmla="*/ 279804 h 396307"/>
                      <a:gd name="connsiteX10" fmla="*/ 1473200 w 2116981"/>
                      <a:gd name="connsiteY10" fmla="*/ 372938 h 396307"/>
                      <a:gd name="connsiteX11" fmla="*/ 2065866 w 2116981"/>
                      <a:gd name="connsiteY11" fmla="*/ 372938 h 396307"/>
                      <a:gd name="connsiteX12" fmla="*/ 2065866 w 2116981"/>
                      <a:gd name="connsiteY12" fmla="*/ 110471 h 396307"/>
                      <a:gd name="connsiteX13" fmla="*/ 1874570 w 2116981"/>
                      <a:gd name="connsiteY13" fmla="*/ 9214 h 396307"/>
                      <a:gd name="connsiteX14" fmla="*/ 1862666 w 2116981"/>
                      <a:gd name="connsiteY14" fmla="*/ 245938 h 396307"/>
                      <a:gd name="connsiteX0" fmla="*/ 0 w 2116981"/>
                      <a:gd name="connsiteY0" fmla="*/ 161271 h 396307"/>
                      <a:gd name="connsiteX1" fmla="*/ 423333 w 2116981"/>
                      <a:gd name="connsiteY1" fmla="*/ 322138 h 396307"/>
                      <a:gd name="connsiteX2" fmla="*/ 626533 w 2116981"/>
                      <a:gd name="connsiteY2" fmla="*/ 34271 h 396307"/>
                      <a:gd name="connsiteX3" fmla="*/ 321733 w 2116981"/>
                      <a:gd name="connsiteY3" fmla="*/ 229004 h 396307"/>
                      <a:gd name="connsiteX4" fmla="*/ 872066 w 2116981"/>
                      <a:gd name="connsiteY4" fmla="*/ 389871 h 396307"/>
                      <a:gd name="connsiteX5" fmla="*/ 1047643 w 2116981"/>
                      <a:gd name="connsiteY5" fmla="*/ 29053 h 396307"/>
                      <a:gd name="connsiteX6" fmla="*/ 1303866 w 2116981"/>
                      <a:gd name="connsiteY6" fmla="*/ 347538 h 396307"/>
                      <a:gd name="connsiteX7" fmla="*/ 1261533 w 2116981"/>
                      <a:gd name="connsiteY7" fmla="*/ 404 h 396307"/>
                      <a:gd name="connsiteX8" fmla="*/ 1701800 w 2116981"/>
                      <a:gd name="connsiteY8" fmla="*/ 279804 h 396307"/>
                      <a:gd name="connsiteX9" fmla="*/ 1473200 w 2116981"/>
                      <a:gd name="connsiteY9" fmla="*/ 372938 h 396307"/>
                      <a:gd name="connsiteX10" fmla="*/ 2065866 w 2116981"/>
                      <a:gd name="connsiteY10" fmla="*/ 372938 h 396307"/>
                      <a:gd name="connsiteX11" fmla="*/ 2065866 w 2116981"/>
                      <a:gd name="connsiteY11" fmla="*/ 110471 h 396307"/>
                      <a:gd name="connsiteX12" fmla="*/ 1874570 w 2116981"/>
                      <a:gd name="connsiteY12" fmla="*/ 9214 h 396307"/>
                      <a:gd name="connsiteX13" fmla="*/ 1862666 w 2116981"/>
                      <a:gd name="connsiteY13" fmla="*/ 245938 h 3963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2116981" h="396307">
                        <a:moveTo>
                          <a:pt x="0" y="161271"/>
                        </a:moveTo>
                        <a:cubicBezTo>
                          <a:pt x="159455" y="252288"/>
                          <a:pt x="318911" y="343305"/>
                          <a:pt x="423333" y="322138"/>
                        </a:cubicBezTo>
                        <a:cubicBezTo>
                          <a:pt x="527755" y="300971"/>
                          <a:pt x="643466" y="49793"/>
                          <a:pt x="626533" y="34271"/>
                        </a:cubicBezTo>
                        <a:cubicBezTo>
                          <a:pt x="609600" y="18749"/>
                          <a:pt x="280811" y="169737"/>
                          <a:pt x="321733" y="229004"/>
                        </a:cubicBezTo>
                        <a:cubicBezTo>
                          <a:pt x="362655" y="288271"/>
                          <a:pt x="751081" y="423196"/>
                          <a:pt x="872066" y="389871"/>
                        </a:cubicBezTo>
                        <a:cubicBezTo>
                          <a:pt x="993051" y="356546"/>
                          <a:pt x="975676" y="36108"/>
                          <a:pt x="1047643" y="29053"/>
                        </a:cubicBezTo>
                        <a:cubicBezTo>
                          <a:pt x="1119610" y="21998"/>
                          <a:pt x="1268218" y="352313"/>
                          <a:pt x="1303866" y="347538"/>
                        </a:cubicBezTo>
                        <a:cubicBezTo>
                          <a:pt x="1339514" y="342763"/>
                          <a:pt x="1195211" y="11693"/>
                          <a:pt x="1261533" y="404"/>
                        </a:cubicBezTo>
                        <a:cubicBezTo>
                          <a:pt x="1327855" y="-10885"/>
                          <a:pt x="1666522" y="217715"/>
                          <a:pt x="1701800" y="279804"/>
                        </a:cubicBezTo>
                        <a:cubicBezTo>
                          <a:pt x="1737078" y="341893"/>
                          <a:pt x="1412522" y="357416"/>
                          <a:pt x="1473200" y="372938"/>
                        </a:cubicBezTo>
                        <a:cubicBezTo>
                          <a:pt x="1533878" y="388460"/>
                          <a:pt x="1967088" y="416683"/>
                          <a:pt x="2065866" y="372938"/>
                        </a:cubicBezTo>
                        <a:cubicBezTo>
                          <a:pt x="2164644" y="329194"/>
                          <a:pt x="2094988" y="135344"/>
                          <a:pt x="2065866" y="110471"/>
                        </a:cubicBezTo>
                        <a:cubicBezTo>
                          <a:pt x="2036744" y="85598"/>
                          <a:pt x="1908437" y="-13364"/>
                          <a:pt x="1874570" y="9214"/>
                        </a:cubicBezTo>
                        <a:cubicBezTo>
                          <a:pt x="1840703" y="31792"/>
                          <a:pt x="1867410" y="242232"/>
                          <a:pt x="1862666" y="245938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8" name="Freeform: Shape 27">
                    <a:extLst>
                      <a:ext uri="{FF2B5EF4-FFF2-40B4-BE49-F238E27FC236}">
                        <a16:creationId xmlns:a16="http://schemas.microsoft.com/office/drawing/2014/main" id="{080D6C50-FAA3-F9D7-050F-97087CEF17E4}"/>
                      </a:ext>
                    </a:extLst>
                  </p:cNvPr>
                  <p:cNvSpPr/>
                  <p:nvPr/>
                </p:nvSpPr>
                <p:spPr>
                  <a:xfrm>
                    <a:off x="1162334" y="2459509"/>
                    <a:ext cx="2328334" cy="376909"/>
                  </a:xfrm>
                  <a:custGeom>
                    <a:avLst/>
                    <a:gdLst>
                      <a:gd name="connsiteX0" fmla="*/ 0 w 2328334"/>
                      <a:gd name="connsiteY0" fmla="*/ 275309 h 376909"/>
                      <a:gd name="connsiteX1" fmla="*/ 414867 w 2328334"/>
                      <a:gd name="connsiteY1" fmla="*/ 309176 h 376909"/>
                      <a:gd name="connsiteX2" fmla="*/ 448734 w 2328334"/>
                      <a:gd name="connsiteY2" fmla="*/ 46709 h 376909"/>
                      <a:gd name="connsiteX3" fmla="*/ 287867 w 2328334"/>
                      <a:gd name="connsiteY3" fmla="*/ 207576 h 376909"/>
                      <a:gd name="connsiteX4" fmla="*/ 558800 w 2328334"/>
                      <a:gd name="connsiteY4" fmla="*/ 376909 h 376909"/>
                      <a:gd name="connsiteX5" fmla="*/ 778934 w 2328334"/>
                      <a:gd name="connsiteY5" fmla="*/ 207576 h 376909"/>
                      <a:gd name="connsiteX6" fmla="*/ 702734 w 2328334"/>
                      <a:gd name="connsiteY6" fmla="*/ 55176 h 376909"/>
                      <a:gd name="connsiteX7" fmla="*/ 982134 w 2328334"/>
                      <a:gd name="connsiteY7" fmla="*/ 12842 h 376909"/>
                      <a:gd name="connsiteX8" fmla="*/ 1032934 w 2328334"/>
                      <a:gd name="connsiteY8" fmla="*/ 266842 h 376909"/>
                      <a:gd name="connsiteX9" fmla="*/ 812800 w 2328334"/>
                      <a:gd name="connsiteY9" fmla="*/ 300709 h 376909"/>
                      <a:gd name="connsiteX10" fmla="*/ 626534 w 2328334"/>
                      <a:gd name="connsiteY10" fmla="*/ 148309 h 376909"/>
                      <a:gd name="connsiteX11" fmla="*/ 1227667 w 2328334"/>
                      <a:gd name="connsiteY11" fmla="*/ 105976 h 376909"/>
                      <a:gd name="connsiteX12" fmla="*/ 1532467 w 2328334"/>
                      <a:gd name="connsiteY12" fmla="*/ 300709 h 376909"/>
                      <a:gd name="connsiteX13" fmla="*/ 1845734 w 2328334"/>
                      <a:gd name="connsiteY13" fmla="*/ 131376 h 376909"/>
                      <a:gd name="connsiteX14" fmla="*/ 2328334 w 2328334"/>
                      <a:gd name="connsiteY14" fmla="*/ 224509 h 3769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328334" h="376909">
                        <a:moveTo>
                          <a:pt x="0" y="275309"/>
                        </a:moveTo>
                        <a:cubicBezTo>
                          <a:pt x="170039" y="311292"/>
                          <a:pt x="340078" y="347276"/>
                          <a:pt x="414867" y="309176"/>
                        </a:cubicBezTo>
                        <a:cubicBezTo>
                          <a:pt x="489656" y="271076"/>
                          <a:pt x="469901" y="63642"/>
                          <a:pt x="448734" y="46709"/>
                        </a:cubicBezTo>
                        <a:cubicBezTo>
                          <a:pt x="427567" y="29776"/>
                          <a:pt x="269523" y="152543"/>
                          <a:pt x="287867" y="207576"/>
                        </a:cubicBezTo>
                        <a:cubicBezTo>
                          <a:pt x="306211" y="262609"/>
                          <a:pt x="476956" y="376909"/>
                          <a:pt x="558800" y="376909"/>
                        </a:cubicBezTo>
                        <a:cubicBezTo>
                          <a:pt x="640644" y="376909"/>
                          <a:pt x="754945" y="261198"/>
                          <a:pt x="778934" y="207576"/>
                        </a:cubicBezTo>
                        <a:cubicBezTo>
                          <a:pt x="802923" y="153954"/>
                          <a:pt x="668867" y="87632"/>
                          <a:pt x="702734" y="55176"/>
                        </a:cubicBezTo>
                        <a:cubicBezTo>
                          <a:pt x="736601" y="22720"/>
                          <a:pt x="927101" y="-22436"/>
                          <a:pt x="982134" y="12842"/>
                        </a:cubicBezTo>
                        <a:cubicBezTo>
                          <a:pt x="1037167" y="48120"/>
                          <a:pt x="1061156" y="218864"/>
                          <a:pt x="1032934" y="266842"/>
                        </a:cubicBezTo>
                        <a:cubicBezTo>
                          <a:pt x="1004712" y="314820"/>
                          <a:pt x="880533" y="320465"/>
                          <a:pt x="812800" y="300709"/>
                        </a:cubicBezTo>
                        <a:cubicBezTo>
                          <a:pt x="745067" y="280954"/>
                          <a:pt x="557390" y="180764"/>
                          <a:pt x="626534" y="148309"/>
                        </a:cubicBezTo>
                        <a:cubicBezTo>
                          <a:pt x="695678" y="115854"/>
                          <a:pt x="1076678" y="80576"/>
                          <a:pt x="1227667" y="105976"/>
                        </a:cubicBezTo>
                        <a:cubicBezTo>
                          <a:pt x="1378656" y="131376"/>
                          <a:pt x="1429456" y="296476"/>
                          <a:pt x="1532467" y="300709"/>
                        </a:cubicBezTo>
                        <a:cubicBezTo>
                          <a:pt x="1635478" y="304942"/>
                          <a:pt x="1713090" y="144076"/>
                          <a:pt x="1845734" y="131376"/>
                        </a:cubicBezTo>
                        <a:cubicBezTo>
                          <a:pt x="1978379" y="118676"/>
                          <a:pt x="2328334" y="224509"/>
                          <a:pt x="2328334" y="224509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29" name="Freeform: Shape 28">
                    <a:extLst>
                      <a:ext uri="{FF2B5EF4-FFF2-40B4-BE49-F238E27FC236}">
                        <a16:creationId xmlns:a16="http://schemas.microsoft.com/office/drawing/2014/main" id="{EAC641E5-EF7C-5211-BF74-84F2C46CA9E4}"/>
                      </a:ext>
                    </a:extLst>
                  </p:cNvPr>
                  <p:cNvSpPr/>
                  <p:nvPr/>
                </p:nvSpPr>
                <p:spPr>
                  <a:xfrm>
                    <a:off x="1098738" y="3517322"/>
                    <a:ext cx="2496990" cy="305024"/>
                  </a:xfrm>
                  <a:custGeom>
                    <a:avLst/>
                    <a:gdLst>
                      <a:gd name="connsiteX0" fmla="*/ 0 w 2498784"/>
                      <a:gd name="connsiteY0" fmla="*/ 389526 h 423393"/>
                      <a:gd name="connsiteX1" fmla="*/ 279400 w 2498784"/>
                      <a:gd name="connsiteY1" fmla="*/ 245593 h 423393"/>
                      <a:gd name="connsiteX2" fmla="*/ 575734 w 2498784"/>
                      <a:gd name="connsiteY2" fmla="*/ 406459 h 423393"/>
                      <a:gd name="connsiteX3" fmla="*/ 905934 w 2498784"/>
                      <a:gd name="connsiteY3" fmla="*/ 211726 h 423393"/>
                      <a:gd name="connsiteX4" fmla="*/ 1219200 w 2498784"/>
                      <a:gd name="connsiteY4" fmla="*/ 355659 h 423393"/>
                      <a:gd name="connsiteX5" fmla="*/ 1591734 w 2498784"/>
                      <a:gd name="connsiteY5" fmla="*/ 84726 h 423393"/>
                      <a:gd name="connsiteX6" fmla="*/ 1913467 w 2498784"/>
                      <a:gd name="connsiteY6" fmla="*/ 313326 h 423393"/>
                      <a:gd name="connsiteX7" fmla="*/ 2302934 w 2498784"/>
                      <a:gd name="connsiteY7" fmla="*/ 59 h 423393"/>
                      <a:gd name="connsiteX8" fmla="*/ 2497667 w 2498784"/>
                      <a:gd name="connsiteY8" fmla="*/ 287926 h 423393"/>
                      <a:gd name="connsiteX9" fmla="*/ 2387600 w 2498784"/>
                      <a:gd name="connsiteY9" fmla="*/ 423393 h 423393"/>
                      <a:gd name="connsiteX0" fmla="*/ 0 w 2785534"/>
                      <a:gd name="connsiteY0" fmla="*/ 389526 h 448793"/>
                      <a:gd name="connsiteX1" fmla="*/ 279400 w 2785534"/>
                      <a:gd name="connsiteY1" fmla="*/ 245593 h 448793"/>
                      <a:gd name="connsiteX2" fmla="*/ 575734 w 2785534"/>
                      <a:gd name="connsiteY2" fmla="*/ 406459 h 448793"/>
                      <a:gd name="connsiteX3" fmla="*/ 905934 w 2785534"/>
                      <a:gd name="connsiteY3" fmla="*/ 211726 h 448793"/>
                      <a:gd name="connsiteX4" fmla="*/ 1219200 w 2785534"/>
                      <a:gd name="connsiteY4" fmla="*/ 355659 h 448793"/>
                      <a:gd name="connsiteX5" fmla="*/ 1591734 w 2785534"/>
                      <a:gd name="connsiteY5" fmla="*/ 84726 h 448793"/>
                      <a:gd name="connsiteX6" fmla="*/ 1913467 w 2785534"/>
                      <a:gd name="connsiteY6" fmla="*/ 313326 h 448793"/>
                      <a:gd name="connsiteX7" fmla="*/ 2302934 w 2785534"/>
                      <a:gd name="connsiteY7" fmla="*/ 59 h 448793"/>
                      <a:gd name="connsiteX8" fmla="*/ 2497667 w 2785534"/>
                      <a:gd name="connsiteY8" fmla="*/ 287926 h 448793"/>
                      <a:gd name="connsiteX9" fmla="*/ 2785534 w 2785534"/>
                      <a:gd name="connsiteY9" fmla="*/ 448793 h 448793"/>
                      <a:gd name="connsiteX0" fmla="*/ 0 w 2785534"/>
                      <a:gd name="connsiteY0" fmla="*/ 389727 h 448994"/>
                      <a:gd name="connsiteX1" fmla="*/ 279400 w 2785534"/>
                      <a:gd name="connsiteY1" fmla="*/ 245794 h 448994"/>
                      <a:gd name="connsiteX2" fmla="*/ 575734 w 2785534"/>
                      <a:gd name="connsiteY2" fmla="*/ 406660 h 448994"/>
                      <a:gd name="connsiteX3" fmla="*/ 905934 w 2785534"/>
                      <a:gd name="connsiteY3" fmla="*/ 211927 h 448994"/>
                      <a:gd name="connsiteX4" fmla="*/ 1219200 w 2785534"/>
                      <a:gd name="connsiteY4" fmla="*/ 355860 h 448994"/>
                      <a:gd name="connsiteX5" fmla="*/ 1591734 w 2785534"/>
                      <a:gd name="connsiteY5" fmla="*/ 84927 h 448994"/>
                      <a:gd name="connsiteX6" fmla="*/ 1913467 w 2785534"/>
                      <a:gd name="connsiteY6" fmla="*/ 313527 h 448994"/>
                      <a:gd name="connsiteX7" fmla="*/ 2302934 w 2785534"/>
                      <a:gd name="connsiteY7" fmla="*/ 260 h 448994"/>
                      <a:gd name="connsiteX8" fmla="*/ 2413000 w 2785534"/>
                      <a:gd name="connsiteY8" fmla="*/ 262727 h 448994"/>
                      <a:gd name="connsiteX9" fmla="*/ 2785534 w 2785534"/>
                      <a:gd name="connsiteY9" fmla="*/ 448994 h 448994"/>
                      <a:gd name="connsiteX0" fmla="*/ 0 w 2827867"/>
                      <a:gd name="connsiteY0" fmla="*/ 389727 h 406802"/>
                      <a:gd name="connsiteX1" fmla="*/ 279400 w 2827867"/>
                      <a:gd name="connsiteY1" fmla="*/ 245794 h 406802"/>
                      <a:gd name="connsiteX2" fmla="*/ 575734 w 2827867"/>
                      <a:gd name="connsiteY2" fmla="*/ 406660 h 406802"/>
                      <a:gd name="connsiteX3" fmla="*/ 905934 w 2827867"/>
                      <a:gd name="connsiteY3" fmla="*/ 211927 h 406802"/>
                      <a:gd name="connsiteX4" fmla="*/ 1219200 w 2827867"/>
                      <a:gd name="connsiteY4" fmla="*/ 355860 h 406802"/>
                      <a:gd name="connsiteX5" fmla="*/ 1591734 w 2827867"/>
                      <a:gd name="connsiteY5" fmla="*/ 84927 h 406802"/>
                      <a:gd name="connsiteX6" fmla="*/ 1913467 w 2827867"/>
                      <a:gd name="connsiteY6" fmla="*/ 313527 h 406802"/>
                      <a:gd name="connsiteX7" fmla="*/ 2302934 w 2827867"/>
                      <a:gd name="connsiteY7" fmla="*/ 260 h 406802"/>
                      <a:gd name="connsiteX8" fmla="*/ 2413000 w 2827867"/>
                      <a:gd name="connsiteY8" fmla="*/ 262727 h 406802"/>
                      <a:gd name="connsiteX9" fmla="*/ 2827867 w 2827867"/>
                      <a:gd name="connsiteY9" fmla="*/ 305060 h 406802"/>
                      <a:gd name="connsiteX0" fmla="*/ 0 w 2802467"/>
                      <a:gd name="connsiteY0" fmla="*/ 389727 h 406802"/>
                      <a:gd name="connsiteX1" fmla="*/ 279400 w 2802467"/>
                      <a:gd name="connsiteY1" fmla="*/ 245794 h 406802"/>
                      <a:gd name="connsiteX2" fmla="*/ 575734 w 2802467"/>
                      <a:gd name="connsiteY2" fmla="*/ 406660 h 406802"/>
                      <a:gd name="connsiteX3" fmla="*/ 905934 w 2802467"/>
                      <a:gd name="connsiteY3" fmla="*/ 211927 h 406802"/>
                      <a:gd name="connsiteX4" fmla="*/ 1219200 w 2802467"/>
                      <a:gd name="connsiteY4" fmla="*/ 355860 h 406802"/>
                      <a:gd name="connsiteX5" fmla="*/ 1591734 w 2802467"/>
                      <a:gd name="connsiteY5" fmla="*/ 84927 h 406802"/>
                      <a:gd name="connsiteX6" fmla="*/ 1913467 w 2802467"/>
                      <a:gd name="connsiteY6" fmla="*/ 313527 h 406802"/>
                      <a:gd name="connsiteX7" fmla="*/ 2302934 w 2802467"/>
                      <a:gd name="connsiteY7" fmla="*/ 260 h 406802"/>
                      <a:gd name="connsiteX8" fmla="*/ 2413000 w 2802467"/>
                      <a:gd name="connsiteY8" fmla="*/ 262727 h 406802"/>
                      <a:gd name="connsiteX9" fmla="*/ 2802467 w 2802467"/>
                      <a:gd name="connsiteY9" fmla="*/ 169593 h 406802"/>
                      <a:gd name="connsiteX0" fmla="*/ 0 w 2802467"/>
                      <a:gd name="connsiteY0" fmla="*/ 322120 h 339195"/>
                      <a:gd name="connsiteX1" fmla="*/ 279400 w 2802467"/>
                      <a:gd name="connsiteY1" fmla="*/ 178187 h 339195"/>
                      <a:gd name="connsiteX2" fmla="*/ 575734 w 2802467"/>
                      <a:gd name="connsiteY2" fmla="*/ 339053 h 339195"/>
                      <a:gd name="connsiteX3" fmla="*/ 905934 w 2802467"/>
                      <a:gd name="connsiteY3" fmla="*/ 144320 h 339195"/>
                      <a:gd name="connsiteX4" fmla="*/ 1219200 w 2802467"/>
                      <a:gd name="connsiteY4" fmla="*/ 288253 h 339195"/>
                      <a:gd name="connsiteX5" fmla="*/ 1591734 w 2802467"/>
                      <a:gd name="connsiteY5" fmla="*/ 17320 h 339195"/>
                      <a:gd name="connsiteX6" fmla="*/ 1913467 w 2802467"/>
                      <a:gd name="connsiteY6" fmla="*/ 245920 h 339195"/>
                      <a:gd name="connsiteX7" fmla="*/ 2133601 w 2802467"/>
                      <a:gd name="connsiteY7" fmla="*/ 387 h 339195"/>
                      <a:gd name="connsiteX8" fmla="*/ 2413000 w 2802467"/>
                      <a:gd name="connsiteY8" fmla="*/ 195120 h 339195"/>
                      <a:gd name="connsiteX9" fmla="*/ 2802467 w 2802467"/>
                      <a:gd name="connsiteY9" fmla="*/ 101986 h 339195"/>
                      <a:gd name="connsiteX0" fmla="*/ 0 w 2802467"/>
                      <a:gd name="connsiteY0" fmla="*/ 304958 h 322033"/>
                      <a:gd name="connsiteX1" fmla="*/ 279400 w 2802467"/>
                      <a:gd name="connsiteY1" fmla="*/ 161025 h 322033"/>
                      <a:gd name="connsiteX2" fmla="*/ 575734 w 2802467"/>
                      <a:gd name="connsiteY2" fmla="*/ 321891 h 322033"/>
                      <a:gd name="connsiteX3" fmla="*/ 905934 w 2802467"/>
                      <a:gd name="connsiteY3" fmla="*/ 127158 h 322033"/>
                      <a:gd name="connsiteX4" fmla="*/ 1219200 w 2802467"/>
                      <a:gd name="connsiteY4" fmla="*/ 271091 h 322033"/>
                      <a:gd name="connsiteX5" fmla="*/ 1591734 w 2802467"/>
                      <a:gd name="connsiteY5" fmla="*/ 158 h 322033"/>
                      <a:gd name="connsiteX6" fmla="*/ 1913467 w 2802467"/>
                      <a:gd name="connsiteY6" fmla="*/ 228758 h 322033"/>
                      <a:gd name="connsiteX7" fmla="*/ 2252134 w 2802467"/>
                      <a:gd name="connsiteY7" fmla="*/ 17091 h 322033"/>
                      <a:gd name="connsiteX8" fmla="*/ 2413000 w 2802467"/>
                      <a:gd name="connsiteY8" fmla="*/ 177958 h 322033"/>
                      <a:gd name="connsiteX9" fmla="*/ 2802467 w 2802467"/>
                      <a:gd name="connsiteY9" fmla="*/ 84824 h 322033"/>
                      <a:gd name="connsiteX0" fmla="*/ 0 w 2802467"/>
                      <a:gd name="connsiteY0" fmla="*/ 288378 h 305453"/>
                      <a:gd name="connsiteX1" fmla="*/ 279400 w 2802467"/>
                      <a:gd name="connsiteY1" fmla="*/ 144445 h 305453"/>
                      <a:gd name="connsiteX2" fmla="*/ 575734 w 2802467"/>
                      <a:gd name="connsiteY2" fmla="*/ 305311 h 305453"/>
                      <a:gd name="connsiteX3" fmla="*/ 905934 w 2802467"/>
                      <a:gd name="connsiteY3" fmla="*/ 110578 h 305453"/>
                      <a:gd name="connsiteX4" fmla="*/ 1219200 w 2802467"/>
                      <a:gd name="connsiteY4" fmla="*/ 254511 h 305453"/>
                      <a:gd name="connsiteX5" fmla="*/ 1591734 w 2802467"/>
                      <a:gd name="connsiteY5" fmla="*/ 85178 h 305453"/>
                      <a:gd name="connsiteX6" fmla="*/ 1913467 w 2802467"/>
                      <a:gd name="connsiteY6" fmla="*/ 212178 h 305453"/>
                      <a:gd name="connsiteX7" fmla="*/ 2252134 w 2802467"/>
                      <a:gd name="connsiteY7" fmla="*/ 511 h 305453"/>
                      <a:gd name="connsiteX8" fmla="*/ 2413000 w 2802467"/>
                      <a:gd name="connsiteY8" fmla="*/ 161378 h 305453"/>
                      <a:gd name="connsiteX9" fmla="*/ 2802467 w 2802467"/>
                      <a:gd name="connsiteY9" fmla="*/ 68244 h 305453"/>
                      <a:gd name="connsiteX0" fmla="*/ 0 w 2802467"/>
                      <a:gd name="connsiteY0" fmla="*/ 288378 h 305453"/>
                      <a:gd name="connsiteX1" fmla="*/ 279400 w 2802467"/>
                      <a:gd name="connsiteY1" fmla="*/ 144445 h 305453"/>
                      <a:gd name="connsiteX2" fmla="*/ 575734 w 2802467"/>
                      <a:gd name="connsiteY2" fmla="*/ 305311 h 305453"/>
                      <a:gd name="connsiteX3" fmla="*/ 905934 w 2802467"/>
                      <a:gd name="connsiteY3" fmla="*/ 110578 h 305453"/>
                      <a:gd name="connsiteX4" fmla="*/ 1219200 w 2802467"/>
                      <a:gd name="connsiteY4" fmla="*/ 254511 h 305453"/>
                      <a:gd name="connsiteX5" fmla="*/ 1591734 w 2802467"/>
                      <a:gd name="connsiteY5" fmla="*/ 85178 h 305453"/>
                      <a:gd name="connsiteX6" fmla="*/ 1913467 w 2802467"/>
                      <a:gd name="connsiteY6" fmla="*/ 212178 h 305453"/>
                      <a:gd name="connsiteX7" fmla="*/ 2175934 w 2802467"/>
                      <a:gd name="connsiteY7" fmla="*/ 511 h 305453"/>
                      <a:gd name="connsiteX8" fmla="*/ 2413000 w 2802467"/>
                      <a:gd name="connsiteY8" fmla="*/ 161378 h 305453"/>
                      <a:gd name="connsiteX9" fmla="*/ 2802467 w 2802467"/>
                      <a:gd name="connsiteY9" fmla="*/ 68244 h 305453"/>
                      <a:gd name="connsiteX0" fmla="*/ 0 w 2802467"/>
                      <a:gd name="connsiteY0" fmla="*/ 287977 h 305052"/>
                      <a:gd name="connsiteX1" fmla="*/ 279400 w 2802467"/>
                      <a:gd name="connsiteY1" fmla="*/ 144044 h 305052"/>
                      <a:gd name="connsiteX2" fmla="*/ 575734 w 2802467"/>
                      <a:gd name="connsiteY2" fmla="*/ 304910 h 305052"/>
                      <a:gd name="connsiteX3" fmla="*/ 905934 w 2802467"/>
                      <a:gd name="connsiteY3" fmla="*/ 110177 h 305052"/>
                      <a:gd name="connsiteX4" fmla="*/ 1219200 w 2802467"/>
                      <a:gd name="connsiteY4" fmla="*/ 254110 h 305052"/>
                      <a:gd name="connsiteX5" fmla="*/ 1591734 w 2802467"/>
                      <a:gd name="connsiteY5" fmla="*/ 84777 h 305052"/>
                      <a:gd name="connsiteX6" fmla="*/ 1913467 w 2802467"/>
                      <a:gd name="connsiteY6" fmla="*/ 211777 h 305052"/>
                      <a:gd name="connsiteX7" fmla="*/ 2175934 w 2802467"/>
                      <a:gd name="connsiteY7" fmla="*/ 110 h 305052"/>
                      <a:gd name="connsiteX8" fmla="*/ 2472267 w 2802467"/>
                      <a:gd name="connsiteY8" fmla="*/ 186377 h 305052"/>
                      <a:gd name="connsiteX9" fmla="*/ 2802467 w 2802467"/>
                      <a:gd name="connsiteY9" fmla="*/ 67843 h 305052"/>
                      <a:gd name="connsiteX0" fmla="*/ 0 w 2802467"/>
                      <a:gd name="connsiteY0" fmla="*/ 287977 h 305052"/>
                      <a:gd name="connsiteX1" fmla="*/ 279400 w 2802467"/>
                      <a:gd name="connsiteY1" fmla="*/ 144044 h 305052"/>
                      <a:gd name="connsiteX2" fmla="*/ 575734 w 2802467"/>
                      <a:gd name="connsiteY2" fmla="*/ 304910 h 305052"/>
                      <a:gd name="connsiteX3" fmla="*/ 905934 w 2802467"/>
                      <a:gd name="connsiteY3" fmla="*/ 110177 h 305052"/>
                      <a:gd name="connsiteX4" fmla="*/ 1219200 w 2802467"/>
                      <a:gd name="connsiteY4" fmla="*/ 254110 h 305052"/>
                      <a:gd name="connsiteX5" fmla="*/ 1591734 w 2802467"/>
                      <a:gd name="connsiteY5" fmla="*/ 84777 h 305052"/>
                      <a:gd name="connsiteX6" fmla="*/ 1913467 w 2802467"/>
                      <a:gd name="connsiteY6" fmla="*/ 211777 h 305052"/>
                      <a:gd name="connsiteX7" fmla="*/ 2175934 w 2802467"/>
                      <a:gd name="connsiteY7" fmla="*/ 110 h 305052"/>
                      <a:gd name="connsiteX8" fmla="*/ 2472267 w 2802467"/>
                      <a:gd name="connsiteY8" fmla="*/ 186377 h 305052"/>
                      <a:gd name="connsiteX9" fmla="*/ 2802467 w 2802467"/>
                      <a:gd name="connsiteY9" fmla="*/ 67843 h 305052"/>
                      <a:gd name="connsiteX0" fmla="*/ 0 w 2802467"/>
                      <a:gd name="connsiteY0" fmla="*/ 288202 h 305277"/>
                      <a:gd name="connsiteX1" fmla="*/ 279400 w 2802467"/>
                      <a:gd name="connsiteY1" fmla="*/ 144269 h 305277"/>
                      <a:gd name="connsiteX2" fmla="*/ 575734 w 2802467"/>
                      <a:gd name="connsiteY2" fmla="*/ 305135 h 305277"/>
                      <a:gd name="connsiteX3" fmla="*/ 905934 w 2802467"/>
                      <a:gd name="connsiteY3" fmla="*/ 110402 h 305277"/>
                      <a:gd name="connsiteX4" fmla="*/ 1219200 w 2802467"/>
                      <a:gd name="connsiteY4" fmla="*/ 254335 h 305277"/>
                      <a:gd name="connsiteX5" fmla="*/ 1591734 w 2802467"/>
                      <a:gd name="connsiteY5" fmla="*/ 85002 h 305277"/>
                      <a:gd name="connsiteX6" fmla="*/ 1913467 w 2802467"/>
                      <a:gd name="connsiteY6" fmla="*/ 212002 h 305277"/>
                      <a:gd name="connsiteX7" fmla="*/ 2175934 w 2802467"/>
                      <a:gd name="connsiteY7" fmla="*/ 335 h 305277"/>
                      <a:gd name="connsiteX8" fmla="*/ 2362200 w 2802467"/>
                      <a:gd name="connsiteY8" fmla="*/ 169669 h 305277"/>
                      <a:gd name="connsiteX9" fmla="*/ 2802467 w 2802467"/>
                      <a:gd name="connsiteY9" fmla="*/ 68068 h 305277"/>
                      <a:gd name="connsiteX0" fmla="*/ 0 w 2802467"/>
                      <a:gd name="connsiteY0" fmla="*/ 288202 h 305277"/>
                      <a:gd name="connsiteX1" fmla="*/ 279400 w 2802467"/>
                      <a:gd name="connsiteY1" fmla="*/ 144269 h 305277"/>
                      <a:gd name="connsiteX2" fmla="*/ 575734 w 2802467"/>
                      <a:gd name="connsiteY2" fmla="*/ 305135 h 305277"/>
                      <a:gd name="connsiteX3" fmla="*/ 905934 w 2802467"/>
                      <a:gd name="connsiteY3" fmla="*/ 110402 h 305277"/>
                      <a:gd name="connsiteX4" fmla="*/ 1219200 w 2802467"/>
                      <a:gd name="connsiteY4" fmla="*/ 254335 h 305277"/>
                      <a:gd name="connsiteX5" fmla="*/ 1591734 w 2802467"/>
                      <a:gd name="connsiteY5" fmla="*/ 85002 h 305277"/>
                      <a:gd name="connsiteX6" fmla="*/ 1913467 w 2802467"/>
                      <a:gd name="connsiteY6" fmla="*/ 212002 h 305277"/>
                      <a:gd name="connsiteX7" fmla="*/ 2175934 w 2802467"/>
                      <a:gd name="connsiteY7" fmla="*/ 335 h 305277"/>
                      <a:gd name="connsiteX8" fmla="*/ 2362200 w 2802467"/>
                      <a:gd name="connsiteY8" fmla="*/ 169669 h 305277"/>
                      <a:gd name="connsiteX9" fmla="*/ 2802467 w 2802467"/>
                      <a:gd name="connsiteY9" fmla="*/ 68068 h 305277"/>
                      <a:gd name="connsiteX0" fmla="*/ 0 w 2802467"/>
                      <a:gd name="connsiteY0" fmla="*/ 287977 h 305052"/>
                      <a:gd name="connsiteX1" fmla="*/ 279400 w 2802467"/>
                      <a:gd name="connsiteY1" fmla="*/ 144044 h 305052"/>
                      <a:gd name="connsiteX2" fmla="*/ 575734 w 2802467"/>
                      <a:gd name="connsiteY2" fmla="*/ 304910 h 305052"/>
                      <a:gd name="connsiteX3" fmla="*/ 905934 w 2802467"/>
                      <a:gd name="connsiteY3" fmla="*/ 110177 h 305052"/>
                      <a:gd name="connsiteX4" fmla="*/ 1219200 w 2802467"/>
                      <a:gd name="connsiteY4" fmla="*/ 254110 h 305052"/>
                      <a:gd name="connsiteX5" fmla="*/ 1591734 w 2802467"/>
                      <a:gd name="connsiteY5" fmla="*/ 84777 h 305052"/>
                      <a:gd name="connsiteX6" fmla="*/ 1913467 w 2802467"/>
                      <a:gd name="connsiteY6" fmla="*/ 211777 h 305052"/>
                      <a:gd name="connsiteX7" fmla="*/ 2175934 w 2802467"/>
                      <a:gd name="connsiteY7" fmla="*/ 110 h 305052"/>
                      <a:gd name="connsiteX8" fmla="*/ 2472267 w 2802467"/>
                      <a:gd name="connsiteY8" fmla="*/ 186377 h 305052"/>
                      <a:gd name="connsiteX9" fmla="*/ 2802467 w 2802467"/>
                      <a:gd name="connsiteY9" fmla="*/ 67843 h 305052"/>
                      <a:gd name="connsiteX0" fmla="*/ 0 w 2802467"/>
                      <a:gd name="connsiteY0" fmla="*/ 287949 h 305024"/>
                      <a:gd name="connsiteX1" fmla="*/ 279400 w 2802467"/>
                      <a:gd name="connsiteY1" fmla="*/ 144016 h 305024"/>
                      <a:gd name="connsiteX2" fmla="*/ 575734 w 2802467"/>
                      <a:gd name="connsiteY2" fmla="*/ 304882 h 305024"/>
                      <a:gd name="connsiteX3" fmla="*/ 905934 w 2802467"/>
                      <a:gd name="connsiteY3" fmla="*/ 110149 h 305024"/>
                      <a:gd name="connsiteX4" fmla="*/ 1219200 w 2802467"/>
                      <a:gd name="connsiteY4" fmla="*/ 254082 h 305024"/>
                      <a:gd name="connsiteX5" fmla="*/ 1591734 w 2802467"/>
                      <a:gd name="connsiteY5" fmla="*/ 84749 h 305024"/>
                      <a:gd name="connsiteX6" fmla="*/ 1913467 w 2802467"/>
                      <a:gd name="connsiteY6" fmla="*/ 211749 h 305024"/>
                      <a:gd name="connsiteX7" fmla="*/ 2175934 w 2802467"/>
                      <a:gd name="connsiteY7" fmla="*/ 82 h 305024"/>
                      <a:gd name="connsiteX8" fmla="*/ 2472267 w 2802467"/>
                      <a:gd name="connsiteY8" fmla="*/ 186349 h 305024"/>
                      <a:gd name="connsiteX9" fmla="*/ 2802467 w 2802467"/>
                      <a:gd name="connsiteY9" fmla="*/ 67815 h 305024"/>
                      <a:gd name="connsiteX0" fmla="*/ 0 w 2802467"/>
                      <a:gd name="connsiteY0" fmla="*/ 287949 h 305024"/>
                      <a:gd name="connsiteX1" fmla="*/ 279400 w 2802467"/>
                      <a:gd name="connsiteY1" fmla="*/ 144016 h 305024"/>
                      <a:gd name="connsiteX2" fmla="*/ 575734 w 2802467"/>
                      <a:gd name="connsiteY2" fmla="*/ 304882 h 305024"/>
                      <a:gd name="connsiteX3" fmla="*/ 905934 w 2802467"/>
                      <a:gd name="connsiteY3" fmla="*/ 110149 h 305024"/>
                      <a:gd name="connsiteX4" fmla="*/ 1219200 w 2802467"/>
                      <a:gd name="connsiteY4" fmla="*/ 254082 h 305024"/>
                      <a:gd name="connsiteX5" fmla="*/ 1591734 w 2802467"/>
                      <a:gd name="connsiteY5" fmla="*/ 84749 h 305024"/>
                      <a:gd name="connsiteX6" fmla="*/ 1913467 w 2802467"/>
                      <a:gd name="connsiteY6" fmla="*/ 211749 h 305024"/>
                      <a:gd name="connsiteX7" fmla="*/ 2175934 w 2802467"/>
                      <a:gd name="connsiteY7" fmla="*/ 82 h 305024"/>
                      <a:gd name="connsiteX8" fmla="*/ 2472267 w 2802467"/>
                      <a:gd name="connsiteY8" fmla="*/ 186349 h 305024"/>
                      <a:gd name="connsiteX9" fmla="*/ 2802467 w 2802467"/>
                      <a:gd name="connsiteY9" fmla="*/ 67815 h 3050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802467" h="305024">
                        <a:moveTo>
                          <a:pt x="0" y="287949"/>
                        </a:moveTo>
                        <a:cubicBezTo>
                          <a:pt x="91722" y="214571"/>
                          <a:pt x="183444" y="141194"/>
                          <a:pt x="279400" y="144016"/>
                        </a:cubicBezTo>
                        <a:cubicBezTo>
                          <a:pt x="375356" y="146838"/>
                          <a:pt x="471312" y="310526"/>
                          <a:pt x="575734" y="304882"/>
                        </a:cubicBezTo>
                        <a:cubicBezTo>
                          <a:pt x="680156" y="299238"/>
                          <a:pt x="798690" y="118616"/>
                          <a:pt x="905934" y="110149"/>
                        </a:cubicBezTo>
                        <a:cubicBezTo>
                          <a:pt x="1013178" y="101682"/>
                          <a:pt x="1104900" y="258315"/>
                          <a:pt x="1219200" y="254082"/>
                        </a:cubicBezTo>
                        <a:cubicBezTo>
                          <a:pt x="1333500" y="249849"/>
                          <a:pt x="1476023" y="91804"/>
                          <a:pt x="1591734" y="84749"/>
                        </a:cubicBezTo>
                        <a:cubicBezTo>
                          <a:pt x="1707445" y="77693"/>
                          <a:pt x="1816101" y="225860"/>
                          <a:pt x="1913467" y="211749"/>
                        </a:cubicBezTo>
                        <a:cubicBezTo>
                          <a:pt x="2010833" y="197638"/>
                          <a:pt x="2082801" y="4315"/>
                          <a:pt x="2175934" y="82"/>
                        </a:cubicBezTo>
                        <a:cubicBezTo>
                          <a:pt x="2269067" y="-4151"/>
                          <a:pt x="2297289" y="158126"/>
                          <a:pt x="2472267" y="186349"/>
                        </a:cubicBezTo>
                        <a:cubicBezTo>
                          <a:pt x="2681111" y="239971"/>
                          <a:pt x="2802467" y="67815"/>
                          <a:pt x="2802467" y="67815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30" name="Rectangle 29">
                    <a:extLst>
                      <a:ext uri="{FF2B5EF4-FFF2-40B4-BE49-F238E27FC236}">
                        <a16:creationId xmlns:a16="http://schemas.microsoft.com/office/drawing/2014/main" id="{46DD56C1-602F-5542-8FCB-353AC0FD73E4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-1000128" y="3800479"/>
                    <a:ext cx="4217250" cy="187538"/>
                  </a:xfrm>
                  <a:prstGeom prst="rect">
                    <a:avLst/>
                  </a:prstGeom>
                  <a:pattFill prst="wdUpDiag">
                    <a:fgClr>
                      <a:schemeClr val="tx1"/>
                    </a:fgClr>
                    <a:bgClr>
                      <a:schemeClr val="bg2"/>
                    </a:bgClr>
                  </a:patt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</p:grpSp>
          </p:grp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F6DB2E65-DEA4-1A30-E20A-A76061D0EA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592025" y="1141477"/>
                <a:ext cx="0" cy="3232184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1B7AF58E-BFA7-8613-9555-6D4F53132F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410300" y="1155293"/>
                <a:ext cx="0" cy="3182604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CF41C6D-92D8-B39F-708A-2B8DC96432CF}"/>
                </a:ext>
              </a:extLst>
            </p:cNvPr>
            <p:cNvSpPr/>
            <p:nvPr/>
          </p:nvSpPr>
          <p:spPr>
            <a:xfrm>
              <a:off x="4980881" y="399753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69E6751E-0CC4-34DA-865F-C673258E2C0C}"/>
                </a:ext>
              </a:extLst>
            </p:cNvPr>
            <p:cNvSpPr/>
            <p:nvPr/>
          </p:nvSpPr>
          <p:spPr>
            <a:xfrm>
              <a:off x="5322203" y="397145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8F514397-6886-CBCE-20B2-90F361D6D4B6}"/>
                </a:ext>
              </a:extLst>
            </p:cNvPr>
            <p:cNvSpPr/>
            <p:nvPr/>
          </p:nvSpPr>
          <p:spPr>
            <a:xfrm>
              <a:off x="5699249" y="403425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18AA301-7283-6ED4-BF45-4BC965EA613A}"/>
                </a:ext>
              </a:extLst>
            </p:cNvPr>
            <p:cNvSpPr/>
            <p:nvPr/>
          </p:nvSpPr>
          <p:spPr>
            <a:xfrm>
              <a:off x="6099235" y="398959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0F713442-A45D-049C-8B40-8E0F109CBA7C}"/>
                </a:ext>
              </a:extLst>
            </p:cNvPr>
            <p:cNvSpPr/>
            <p:nvPr/>
          </p:nvSpPr>
          <p:spPr>
            <a:xfrm>
              <a:off x="6441513" y="393539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A3606463-3071-6521-804A-C8B57824A1E8}"/>
                </a:ext>
              </a:extLst>
            </p:cNvPr>
            <p:cNvSpPr/>
            <p:nvPr/>
          </p:nvSpPr>
          <p:spPr>
            <a:xfrm>
              <a:off x="6739938" y="393539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703FFE51-8A97-488C-DE14-9343291F3020}"/>
                </a:ext>
              </a:extLst>
            </p:cNvPr>
            <p:cNvSpPr/>
            <p:nvPr/>
          </p:nvSpPr>
          <p:spPr>
            <a:xfrm>
              <a:off x="4970457" y="35859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E0C6D098-7639-FA9B-A3B6-DCF289CB872B}"/>
                </a:ext>
              </a:extLst>
            </p:cNvPr>
            <p:cNvSpPr/>
            <p:nvPr/>
          </p:nvSpPr>
          <p:spPr>
            <a:xfrm>
              <a:off x="5151064" y="384636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9D57430F-030C-E8DC-AA8C-DF6A3D9579D2}"/>
                </a:ext>
              </a:extLst>
            </p:cNvPr>
            <p:cNvSpPr/>
            <p:nvPr/>
          </p:nvSpPr>
          <p:spPr>
            <a:xfrm>
              <a:off x="5287032" y="350344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196D8653-B68B-1785-BAED-7EF951797DF0}"/>
                </a:ext>
              </a:extLst>
            </p:cNvPr>
            <p:cNvSpPr/>
            <p:nvPr/>
          </p:nvSpPr>
          <p:spPr>
            <a:xfrm>
              <a:off x="5474646" y="381026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411DD08B-8F93-89A6-3611-8D2E26F8362D}"/>
                </a:ext>
              </a:extLst>
            </p:cNvPr>
            <p:cNvSpPr/>
            <p:nvPr/>
          </p:nvSpPr>
          <p:spPr>
            <a:xfrm>
              <a:off x="5583460" y="366661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61B78445-7984-5AA6-5C4C-C159DB71A0AC}"/>
                </a:ext>
              </a:extLst>
            </p:cNvPr>
            <p:cNvSpPr/>
            <p:nvPr/>
          </p:nvSpPr>
          <p:spPr>
            <a:xfrm>
              <a:off x="5770238" y="374803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545F1786-B645-A21C-574E-A78E003A8FF3}"/>
                </a:ext>
              </a:extLst>
            </p:cNvPr>
            <p:cNvSpPr/>
            <p:nvPr/>
          </p:nvSpPr>
          <p:spPr>
            <a:xfrm>
              <a:off x="6451603" y="31375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8F19A197-3F90-B1C8-AB98-782EF1B5767F}"/>
                </a:ext>
              </a:extLst>
            </p:cNvPr>
            <p:cNvSpPr/>
            <p:nvPr/>
          </p:nvSpPr>
          <p:spPr>
            <a:xfrm>
              <a:off x="6129670" y="320867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D89E8CA-2BE6-BE9E-8CE8-295F3C2B982F}"/>
                </a:ext>
              </a:extLst>
            </p:cNvPr>
            <p:cNvSpPr/>
            <p:nvPr/>
          </p:nvSpPr>
          <p:spPr>
            <a:xfrm>
              <a:off x="5878289" y="317232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35EB805-0D8D-BE38-A9B6-228168C1A41F}"/>
                </a:ext>
              </a:extLst>
            </p:cNvPr>
            <p:cNvSpPr/>
            <p:nvPr/>
          </p:nvSpPr>
          <p:spPr>
            <a:xfrm>
              <a:off x="5636896" y="313592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A561D2A9-E9AB-96B6-59EA-EED5CDD6EB7E}"/>
                </a:ext>
              </a:extLst>
            </p:cNvPr>
            <p:cNvSpPr/>
            <p:nvPr/>
          </p:nvSpPr>
          <p:spPr>
            <a:xfrm>
              <a:off x="5393500" y="325439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30E2E67-8352-0D3A-3BFF-E88B0AFCE89B}"/>
                </a:ext>
              </a:extLst>
            </p:cNvPr>
            <p:cNvSpPr/>
            <p:nvPr/>
          </p:nvSpPr>
          <p:spPr>
            <a:xfrm>
              <a:off x="5081657" y="31375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AA65F462-C5BD-EC4A-FD36-F8073C602703}"/>
                </a:ext>
              </a:extLst>
            </p:cNvPr>
            <p:cNvSpPr/>
            <p:nvPr/>
          </p:nvSpPr>
          <p:spPr>
            <a:xfrm>
              <a:off x="5504421" y="273407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422DD89C-324B-508A-2E81-6CC37BB4376E}"/>
                </a:ext>
              </a:extLst>
            </p:cNvPr>
            <p:cNvSpPr/>
            <p:nvPr/>
          </p:nvSpPr>
          <p:spPr>
            <a:xfrm>
              <a:off x="5298122" y="272387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E0137160-554F-52C4-3022-BC42F0419AFE}"/>
                </a:ext>
              </a:extLst>
            </p:cNvPr>
            <p:cNvSpPr/>
            <p:nvPr/>
          </p:nvSpPr>
          <p:spPr>
            <a:xfrm>
              <a:off x="4984178" y="275221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62B82965-8B9A-AEB6-F443-0BF6D2C11518}"/>
                </a:ext>
              </a:extLst>
            </p:cNvPr>
            <p:cNvSpPr/>
            <p:nvPr/>
          </p:nvSpPr>
          <p:spPr>
            <a:xfrm>
              <a:off x="5307893" y="440200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5A8DDD73-B1B9-D926-836F-B83BA6A89EF3}"/>
                </a:ext>
              </a:extLst>
            </p:cNvPr>
            <p:cNvSpPr/>
            <p:nvPr/>
          </p:nvSpPr>
          <p:spPr>
            <a:xfrm>
              <a:off x="5602184" y="424099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1C8E936F-6695-F1C5-E1BC-91CA2F5AD0D6}"/>
                </a:ext>
              </a:extLst>
            </p:cNvPr>
            <p:cNvSpPr/>
            <p:nvPr/>
          </p:nvSpPr>
          <p:spPr>
            <a:xfrm>
              <a:off x="5987778" y="426579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9CD6D192-C6A5-D7E1-46A9-5A89341D7F5B}"/>
                </a:ext>
              </a:extLst>
            </p:cNvPr>
            <p:cNvSpPr/>
            <p:nvPr/>
          </p:nvSpPr>
          <p:spPr>
            <a:xfrm>
              <a:off x="6312045" y="433927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7A6F5486-0887-3AA2-5F66-3D6308AAE4ED}"/>
                </a:ext>
              </a:extLst>
            </p:cNvPr>
            <p:cNvSpPr/>
            <p:nvPr/>
          </p:nvSpPr>
          <p:spPr>
            <a:xfrm>
              <a:off x="6643547" y="434865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6F6D12E2-8BCE-C5D9-6643-561F86096810}"/>
                </a:ext>
              </a:extLst>
            </p:cNvPr>
            <p:cNvSpPr/>
            <p:nvPr/>
          </p:nvSpPr>
          <p:spPr>
            <a:xfrm>
              <a:off x="5713103" y="477039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E22C778A-B129-09BF-6A5F-855837557353}"/>
                </a:ext>
              </a:extLst>
            </p:cNvPr>
            <p:cNvSpPr/>
            <p:nvPr/>
          </p:nvSpPr>
          <p:spPr>
            <a:xfrm>
              <a:off x="5505573" y="4921597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5A1F3614-0BD2-8084-33AB-A42E56717123}"/>
                </a:ext>
              </a:extLst>
            </p:cNvPr>
            <p:cNvSpPr/>
            <p:nvPr/>
          </p:nvSpPr>
          <p:spPr>
            <a:xfrm>
              <a:off x="5399523" y="46632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E256BB5B-00CC-1B3B-7E5A-A741F3A71394}"/>
                </a:ext>
              </a:extLst>
            </p:cNvPr>
            <p:cNvSpPr/>
            <p:nvPr/>
          </p:nvSpPr>
          <p:spPr>
            <a:xfrm>
              <a:off x="5086010" y="495156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2E0AB531-E2D9-A7A8-BF80-F5C114E1D6AE}"/>
                </a:ext>
              </a:extLst>
            </p:cNvPr>
            <p:cNvSpPr/>
            <p:nvPr/>
          </p:nvSpPr>
          <p:spPr>
            <a:xfrm>
              <a:off x="5784826" y="509366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37C763AF-B93B-5903-16E9-0B9964534689}"/>
                </a:ext>
              </a:extLst>
            </p:cNvPr>
            <p:cNvSpPr/>
            <p:nvPr/>
          </p:nvSpPr>
          <p:spPr>
            <a:xfrm>
              <a:off x="5390052" y="520118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975A69E8-FC6B-B109-9173-B50242497C17}"/>
                </a:ext>
              </a:extLst>
            </p:cNvPr>
            <p:cNvSpPr/>
            <p:nvPr/>
          </p:nvSpPr>
          <p:spPr>
            <a:xfrm>
              <a:off x="5031767" y="527424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37BCD10F-D3C6-5448-82CE-19526D4F9324}"/>
                </a:ext>
              </a:extLst>
            </p:cNvPr>
            <p:cNvSpPr/>
            <p:nvPr/>
          </p:nvSpPr>
          <p:spPr>
            <a:xfrm>
              <a:off x="5569467" y="533638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F886DAE1-B7B1-9914-F44A-E270D250CB42}"/>
                </a:ext>
              </a:extLst>
            </p:cNvPr>
            <p:cNvSpPr/>
            <p:nvPr/>
          </p:nvSpPr>
          <p:spPr>
            <a:xfrm>
              <a:off x="5642246" y="556728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79185B77-992D-FB15-9160-53FEBE14BD44}"/>
                </a:ext>
              </a:extLst>
            </p:cNvPr>
            <p:cNvSpPr/>
            <p:nvPr/>
          </p:nvSpPr>
          <p:spPr>
            <a:xfrm>
              <a:off x="5175569" y="5495707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46F15D61-943B-C257-56F2-C34165E67A8F}"/>
                </a:ext>
              </a:extLst>
            </p:cNvPr>
            <p:cNvSpPr/>
            <p:nvPr/>
          </p:nvSpPr>
          <p:spPr>
            <a:xfrm>
              <a:off x="6062107" y="559252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46BCDE8E-4B62-1B27-C6F4-2E7D60C318A0}"/>
                </a:ext>
              </a:extLst>
            </p:cNvPr>
            <p:cNvSpPr/>
            <p:nvPr/>
          </p:nvSpPr>
          <p:spPr>
            <a:xfrm>
              <a:off x="6388507" y="532688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62BFC19A-192E-D622-FC77-11C3B7910490}"/>
                </a:ext>
              </a:extLst>
            </p:cNvPr>
            <p:cNvSpPr/>
            <p:nvPr/>
          </p:nvSpPr>
          <p:spPr>
            <a:xfrm>
              <a:off x="6609025" y="569316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40DD0D59-E52F-03D1-F411-5DE5D0B92CC0}"/>
              </a:ext>
            </a:extLst>
          </p:cNvPr>
          <p:cNvSpPr txBox="1"/>
          <p:nvPr/>
        </p:nvSpPr>
        <p:spPr>
          <a:xfrm>
            <a:off x="151507" y="5616492"/>
            <a:ext cx="6219824" cy="7974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Lucida grande" panose="020B0502040204020203"/>
              </a:rPr>
              <a:t>Model system for biological aggregates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Axon stabilization through neurofilaments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17BF342A-61F7-E8F7-52B0-61E59D2A4506}"/>
              </a:ext>
            </a:extLst>
          </p:cNvPr>
          <p:cNvSpPr txBox="1"/>
          <p:nvPr/>
        </p:nvSpPr>
        <p:spPr>
          <a:xfrm>
            <a:off x="151507" y="4463692"/>
            <a:ext cx="621982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Lucida grande" panose="020B0502040204020203"/>
              </a:rPr>
              <a:t>Designable functionalized surface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Anti-fouling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“Smart” sensors</a:t>
            </a: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41E0FD1D-8BD1-1D74-B74F-21D83B01900F}"/>
              </a:ext>
            </a:extLst>
          </p:cNvPr>
          <p:cNvGrpSpPr/>
          <p:nvPr/>
        </p:nvGrpSpPr>
        <p:grpSpPr>
          <a:xfrm>
            <a:off x="6154338" y="4393999"/>
            <a:ext cx="2127215" cy="2231350"/>
            <a:chOff x="6308579" y="1428022"/>
            <a:chExt cx="2991657" cy="3138110"/>
          </a:xfrm>
        </p:grpSpPr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ACD8C776-CA5A-E53B-BA43-4030FEE9D8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8824"/>
            <a:stretch/>
          </p:blipFill>
          <p:spPr>
            <a:xfrm>
              <a:off x="6557957" y="1882734"/>
              <a:ext cx="2375857" cy="2683398"/>
            </a:xfrm>
            <a:prstGeom prst="rect">
              <a:avLst/>
            </a:prstGeom>
          </p:spPr>
        </p:pic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63D02CFE-7C62-FD47-8F6B-31A696950DF6}"/>
                </a:ext>
              </a:extLst>
            </p:cNvPr>
            <p:cNvSpPr txBox="1"/>
            <p:nvPr/>
          </p:nvSpPr>
          <p:spPr>
            <a:xfrm>
              <a:off x="6308579" y="1428022"/>
              <a:ext cx="2991657" cy="4328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Cell-repellant Surface</a:t>
              </a:r>
            </a:p>
          </p:txBody>
        </p:sp>
      </p:grpSp>
      <p:pic>
        <p:nvPicPr>
          <p:cNvPr id="75" name="Picture 74">
            <a:extLst>
              <a:ext uri="{FF2B5EF4-FFF2-40B4-BE49-F238E27FC236}">
                <a16:creationId xmlns:a16="http://schemas.microsoft.com/office/drawing/2014/main" id="{62C226FC-74A7-B34D-FFD4-CF26EDBC55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2969" y="5248492"/>
            <a:ext cx="2551289" cy="1257157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EF3B4B94-5753-25EE-E7D2-2434D9EC7F4C}"/>
              </a:ext>
            </a:extLst>
          </p:cNvPr>
          <p:cNvSpPr txBox="1"/>
          <p:nvPr/>
        </p:nvSpPr>
        <p:spPr>
          <a:xfrm>
            <a:off x="8752058" y="6524541"/>
            <a:ext cx="216217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sz="1000" dirty="0">
                <a:latin typeface="Lucida grande" panose="020B0502040204020203"/>
              </a:rPr>
              <a:t>(Yuan, et. al., </a:t>
            </a:r>
            <a:r>
              <a:rPr lang="en-US" sz="1000" i="1" dirty="0">
                <a:latin typeface="Lucida grande" panose="020B0502040204020203"/>
              </a:rPr>
              <a:t>J. Cell Sci.</a:t>
            </a:r>
            <a:r>
              <a:rPr lang="en-US" sz="1000" dirty="0">
                <a:latin typeface="Lucida grande" panose="020B0502040204020203"/>
              </a:rPr>
              <a:t>, 2012)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2994EEFB-48A5-0FED-1FDE-11B2B9DF9A21}"/>
              </a:ext>
            </a:extLst>
          </p:cNvPr>
          <p:cNvSpPr txBox="1"/>
          <p:nvPr/>
        </p:nvSpPr>
        <p:spPr>
          <a:xfrm>
            <a:off x="5919768" y="6539930"/>
            <a:ext cx="255129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latin typeface="Lucida grande" panose="020B0502040204020203"/>
              </a:rPr>
              <a:t>(Chen, et al., </a:t>
            </a:r>
            <a:r>
              <a:rPr lang="en-US" sz="1000" i="1" dirty="0">
                <a:latin typeface="Lucida grande" panose="020B0502040204020203"/>
              </a:rPr>
              <a:t>Macromolecules</a:t>
            </a:r>
            <a:r>
              <a:rPr lang="en-US" sz="1000" dirty="0">
                <a:latin typeface="Lucida grande" panose="020B0502040204020203"/>
              </a:rPr>
              <a:t>, 2017 )</a:t>
            </a:r>
            <a:endParaRPr lang="en-US" sz="1000" dirty="0"/>
          </a:p>
        </p:txBody>
      </p:sp>
      <p:pic>
        <p:nvPicPr>
          <p:cNvPr id="110" name="Picture 109">
            <a:extLst>
              <a:ext uri="{FF2B5EF4-FFF2-40B4-BE49-F238E27FC236}">
                <a16:creationId xmlns:a16="http://schemas.microsoft.com/office/drawing/2014/main" id="{5001FF41-CC6B-BE88-3608-C332982DBB9D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62969" y="3728817"/>
            <a:ext cx="2551290" cy="1395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529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25" grpId="0"/>
      <p:bldP spid="127" grpId="0"/>
      <p:bldP spid="68" grpId="0"/>
      <p:bldP spid="70" grpId="0"/>
      <p:bldP spid="78" grpId="0"/>
      <p:bldP spid="10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719E8-10A6-8E9D-97CD-960902B30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F57200-ED95-D131-52A9-D09D830DC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20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6A4C5D6-96F7-135D-D082-DD5E35214470}"/>
              </a:ext>
            </a:extLst>
          </p:cNvPr>
          <p:cNvSpPr txBox="1"/>
          <p:nvPr/>
        </p:nvSpPr>
        <p:spPr>
          <a:xfrm>
            <a:off x="209550" y="1095284"/>
            <a:ext cx="813395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Multivalent ions facilitate multi-layer brushes at low ionic concentrations and bridging effects between opposing brushes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No current theories can capture either phenomena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44C3F90-B998-C052-7CE6-6ED402926AF3}"/>
              </a:ext>
            </a:extLst>
          </p:cNvPr>
          <p:cNvSpPr txBox="1"/>
          <p:nvPr/>
        </p:nvSpPr>
        <p:spPr>
          <a:xfrm>
            <a:off x="6808099" y="6598706"/>
            <a:ext cx="551550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latin typeface="Lucida grande" panose="020B0502040204020203"/>
              </a:rPr>
              <a:t>(Yu et al., </a:t>
            </a:r>
            <a:r>
              <a:rPr lang="en-US" sz="1100" i="1" dirty="0">
                <a:latin typeface="Lucida grande" panose="020B0502040204020203"/>
              </a:rPr>
              <a:t>Science</a:t>
            </a:r>
            <a:r>
              <a:rPr lang="en-US" sz="1100" dirty="0">
                <a:latin typeface="Lucida grande" panose="020B0502040204020203"/>
              </a:rPr>
              <a:t>, 2018; Xu et al., </a:t>
            </a:r>
            <a:r>
              <a:rPr lang="en-US" sz="1100" i="1" dirty="0">
                <a:latin typeface="Lucida grande" panose="020B0502040204020203"/>
              </a:rPr>
              <a:t>Langmuir</a:t>
            </a:r>
            <a:r>
              <a:rPr lang="en-US" sz="1100" dirty="0">
                <a:latin typeface="Lucida grande" panose="020B0502040204020203"/>
              </a:rPr>
              <a:t>, 2013; Wang </a:t>
            </a:r>
            <a:r>
              <a:rPr lang="en-US" sz="1100" i="1" dirty="0">
                <a:latin typeface="Lucida grande" panose="020B0502040204020203"/>
              </a:rPr>
              <a:t>Phys Rev E</a:t>
            </a:r>
            <a:r>
              <a:rPr lang="en-US" sz="1100" dirty="0">
                <a:latin typeface="Lucida grande" panose="020B0502040204020203"/>
              </a:rPr>
              <a:t>, 2010)</a:t>
            </a:r>
            <a:endParaRPr lang="en-US" sz="1100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9969068-773F-0CF1-AD49-328A9F4C9128}"/>
              </a:ext>
            </a:extLst>
          </p:cNvPr>
          <p:cNvGrpSpPr/>
          <p:nvPr/>
        </p:nvGrpSpPr>
        <p:grpSpPr>
          <a:xfrm>
            <a:off x="8936820" y="3899263"/>
            <a:ext cx="3199309" cy="2476945"/>
            <a:chOff x="8382545" y="3947271"/>
            <a:chExt cx="3199309" cy="2476945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3EB1E1DD-1CD1-10FC-D4AA-C1AFD8EA99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4791"/>
            <a:stretch/>
          </p:blipFill>
          <p:spPr>
            <a:xfrm>
              <a:off x="8382545" y="3947271"/>
              <a:ext cx="3199309" cy="2476945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75A524E-2611-A4D3-D7A2-3466B2CE44DF}"/>
                </a:ext>
              </a:extLst>
            </p:cNvPr>
            <p:cNvSpPr txBox="1"/>
            <p:nvPr/>
          </p:nvSpPr>
          <p:spPr>
            <a:xfrm>
              <a:off x="10490716" y="5728412"/>
              <a:ext cx="896399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100" b="1" dirty="0">
                  <a:latin typeface="Lucida grande" panose="020B0502040204020203"/>
                </a:rPr>
                <a:t>6 mM Na</a:t>
              </a:r>
              <a:r>
                <a:rPr lang="en-US" sz="1100" b="1" baseline="30000" dirty="0">
                  <a:latin typeface="Lucida grande" panose="020B0502040204020203"/>
                </a:rPr>
                <a:t>+</a:t>
              </a:r>
              <a:endParaRPr lang="en-US" sz="1100" b="1" dirty="0">
                <a:latin typeface="Lucida grande" panose="020B0502040204020203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5DB1AA4-EDE2-83C1-7B40-C33B6CC55E99}"/>
                </a:ext>
              </a:extLst>
            </p:cNvPr>
            <p:cNvSpPr txBox="1"/>
            <p:nvPr/>
          </p:nvSpPr>
          <p:spPr>
            <a:xfrm>
              <a:off x="9631947" y="5507697"/>
              <a:ext cx="1244117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100" b="1" dirty="0">
                  <a:latin typeface="Lucida grande" panose="020B0502040204020203"/>
                </a:rPr>
                <a:t>0.01 mM Ca</a:t>
              </a:r>
              <a:r>
                <a:rPr lang="en-US" sz="1100" b="1" baseline="30000" dirty="0">
                  <a:latin typeface="Lucida grande" panose="020B0502040204020203"/>
                </a:rPr>
                <a:t>2+</a:t>
              </a:r>
              <a:endParaRPr lang="en-US" sz="1100" b="1" dirty="0">
                <a:latin typeface="Lucida grande" panose="020B0502040204020203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A585F28-6CC3-814A-C567-B4A3FAD441C7}"/>
                </a:ext>
              </a:extLst>
            </p:cNvPr>
            <p:cNvSpPr txBox="1"/>
            <p:nvPr/>
          </p:nvSpPr>
          <p:spPr>
            <a:xfrm>
              <a:off x="10331262" y="4722599"/>
              <a:ext cx="1108654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100" b="1" dirty="0">
                  <a:latin typeface="Lucida grande" panose="020B0502040204020203"/>
                </a:rPr>
                <a:t>0.1 mM Ca</a:t>
              </a:r>
              <a:r>
                <a:rPr lang="en-US" sz="1100" b="1" baseline="30000" dirty="0">
                  <a:latin typeface="Lucida grande" panose="020B0502040204020203"/>
                </a:rPr>
                <a:t>2+</a:t>
              </a:r>
              <a:endParaRPr lang="en-US" sz="1100" b="1" dirty="0">
                <a:latin typeface="Lucida grande" panose="020B0502040204020203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7A41320-D483-A04E-1B12-5EE753FE5C63}"/>
                </a:ext>
              </a:extLst>
            </p:cNvPr>
            <p:cNvSpPr txBox="1"/>
            <p:nvPr/>
          </p:nvSpPr>
          <p:spPr>
            <a:xfrm>
              <a:off x="10426699" y="4417954"/>
              <a:ext cx="1002220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100" b="1" dirty="0">
                  <a:latin typeface="Lucida grande" panose="020B0502040204020203"/>
                </a:rPr>
                <a:t>1 mM Ca</a:t>
              </a:r>
              <a:r>
                <a:rPr lang="en-US" sz="1100" b="1" baseline="30000" dirty="0">
                  <a:latin typeface="Lucida grande" panose="020B0502040204020203"/>
                </a:rPr>
                <a:t>2+</a:t>
              </a:r>
              <a:endParaRPr lang="en-US" sz="1100" b="1" dirty="0">
                <a:latin typeface="Lucida grande" panose="020B0502040204020203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F088E63-B629-0FF1-A742-F5E1DB61B00E}"/>
                </a:ext>
              </a:extLst>
            </p:cNvPr>
            <p:cNvSpPr txBox="1"/>
            <p:nvPr/>
          </p:nvSpPr>
          <p:spPr>
            <a:xfrm>
              <a:off x="10417174" y="3997982"/>
              <a:ext cx="1015478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100" b="1" dirty="0">
                  <a:latin typeface="Lucida grande" panose="020B0502040204020203"/>
                </a:rPr>
                <a:t>1 mM Ba</a:t>
              </a:r>
              <a:r>
                <a:rPr lang="en-US" sz="1100" b="1" baseline="30000" dirty="0">
                  <a:latin typeface="Lucida grande" panose="020B0502040204020203"/>
                </a:rPr>
                <a:t>2+</a:t>
              </a:r>
              <a:endParaRPr lang="en-US" sz="1100" b="1" dirty="0">
                <a:latin typeface="Lucida grande" panose="020B0502040204020203"/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BF871FE-CA59-444E-8519-7BA4DD9337FC}"/>
              </a:ext>
            </a:extLst>
          </p:cNvPr>
          <p:cNvGrpSpPr/>
          <p:nvPr/>
        </p:nvGrpSpPr>
        <p:grpSpPr>
          <a:xfrm>
            <a:off x="8566216" y="1023798"/>
            <a:ext cx="3569913" cy="2741325"/>
            <a:chOff x="8295624" y="1070843"/>
            <a:chExt cx="3569913" cy="2741325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AF75BBE-486D-CA3F-B2E2-FFDEC3EBDDA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74733" y="1070843"/>
              <a:ext cx="3490804" cy="2712449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C4A2A5F-F3B3-6FCE-773C-7562A96244CB}"/>
                </a:ext>
              </a:extLst>
            </p:cNvPr>
            <p:cNvSpPr txBox="1"/>
            <p:nvPr/>
          </p:nvSpPr>
          <p:spPr>
            <a:xfrm rot="16200000">
              <a:off x="7309241" y="2165617"/>
              <a:ext cx="2249766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200" b="1" dirty="0">
                  <a:latin typeface="Lucida grande" panose="020B0502040204020203"/>
                </a:rPr>
                <a:t>AlCl</a:t>
              </a:r>
              <a:r>
                <a:rPr lang="en-US" sz="1200" b="1" baseline="-25000" dirty="0">
                  <a:latin typeface="Lucida grande" panose="020B0502040204020203"/>
                </a:rPr>
                <a:t>3</a:t>
              </a:r>
              <a:r>
                <a:rPr lang="en-US" sz="1200" b="1" dirty="0">
                  <a:latin typeface="Lucida grande" panose="020B0502040204020203"/>
                </a:rPr>
                <a:t> Concentration [mM]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673AB29-C9A5-0FD4-88D6-C879F9DD4A4C}"/>
                </a:ext>
              </a:extLst>
            </p:cNvPr>
            <p:cNvSpPr txBox="1"/>
            <p:nvPr/>
          </p:nvSpPr>
          <p:spPr>
            <a:xfrm>
              <a:off x="8998737" y="3535169"/>
              <a:ext cx="252577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200" b="1" dirty="0">
                  <a:latin typeface="Lucida grande" panose="020B0502040204020203"/>
                </a:rPr>
                <a:t>SLE</a:t>
              </a:r>
              <a:r>
                <a:rPr lang="en-US" sz="1200" b="1" baseline="-25000" dirty="0">
                  <a:latin typeface="Lucida grande" panose="020B0502040204020203"/>
                </a:rPr>
                <a:t>3</a:t>
              </a:r>
              <a:r>
                <a:rPr lang="en-US" sz="1200" b="1" dirty="0">
                  <a:latin typeface="Lucida grande" panose="020B0502040204020203"/>
                </a:rPr>
                <a:t>S Concentration [mM]</a:t>
              </a:r>
            </a:p>
          </p:txBody>
        </p:sp>
      </p:grpSp>
      <p:pic>
        <p:nvPicPr>
          <p:cNvPr id="39" name="Picture 38">
            <a:extLst>
              <a:ext uri="{FF2B5EF4-FFF2-40B4-BE49-F238E27FC236}">
                <a16:creationId xmlns:a16="http://schemas.microsoft.com/office/drawing/2014/main" id="{E7B7CA7D-0A9A-A2CB-FD5E-B927105CAB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7236" y="4443781"/>
            <a:ext cx="1582857" cy="1705401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EBBF1990-1DD2-E8EE-1F1B-9A6C4406AB60}"/>
              </a:ext>
            </a:extLst>
          </p:cNvPr>
          <p:cNvSpPr txBox="1"/>
          <p:nvPr/>
        </p:nvSpPr>
        <p:spPr>
          <a:xfrm>
            <a:off x="224958" y="5424472"/>
            <a:ext cx="6610304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Next project will study the attractive force between interacting brushes in multivalent solutions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Equations need to include ion fluctuations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Computational efficiency for solving Green’s function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BFEADF5-958A-285F-C99D-E589855C586F}"/>
              </a:ext>
            </a:extLst>
          </p:cNvPr>
          <p:cNvGrpSpPr/>
          <p:nvPr/>
        </p:nvGrpSpPr>
        <p:grpSpPr>
          <a:xfrm>
            <a:off x="6593244" y="2858663"/>
            <a:ext cx="1664980" cy="307777"/>
            <a:chOff x="3648470" y="2976339"/>
            <a:chExt cx="1975612" cy="365199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77C8D8A1-B1A1-6588-8565-49D1E71AAD9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648470" y="3049860"/>
              <a:ext cx="515528" cy="234852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0B5750F-EA1B-33B6-F64D-2308B2344219}"/>
                </a:ext>
              </a:extLst>
            </p:cNvPr>
            <p:cNvSpPr txBox="1"/>
            <p:nvPr/>
          </p:nvSpPr>
          <p:spPr>
            <a:xfrm>
              <a:off x="4163998" y="2976339"/>
              <a:ext cx="1460084" cy="3651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Permittivity</a:t>
              </a:r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80722B18-FF24-6755-BB88-E912183F89E2}"/>
              </a:ext>
            </a:extLst>
          </p:cNvPr>
          <p:cNvSpPr txBox="1"/>
          <p:nvPr/>
        </p:nvSpPr>
        <p:spPr>
          <a:xfrm>
            <a:off x="207423" y="3448321"/>
            <a:ext cx="62369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The “modified PB equation” contains ion self energy, which describes the energy of charge fluctuations</a:t>
            </a:r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C7A9D3C3-5A13-D1B8-27CF-E5A50462B6F2}"/>
              </a:ext>
            </a:extLst>
          </p:cNvPr>
          <p:cNvGrpSpPr/>
          <p:nvPr/>
        </p:nvGrpSpPr>
        <p:grpSpPr>
          <a:xfrm>
            <a:off x="224958" y="2222165"/>
            <a:ext cx="7860285" cy="1082900"/>
            <a:chOff x="220368" y="2175217"/>
            <a:chExt cx="7860285" cy="1082900"/>
          </a:xfrm>
        </p:grpSpPr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22474AA2-C23D-0776-B15D-1A26A0146E0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302054" y="2751497"/>
              <a:ext cx="2999007" cy="506620"/>
            </a:xfrm>
            <a:prstGeom prst="rect">
              <a:avLst/>
            </a:prstGeom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1B455954-11DA-0859-E98B-81249FF30D00}"/>
                </a:ext>
              </a:extLst>
            </p:cNvPr>
            <p:cNvSpPr txBox="1"/>
            <p:nvPr/>
          </p:nvSpPr>
          <p:spPr>
            <a:xfrm>
              <a:off x="220368" y="2175217"/>
              <a:ext cx="7860285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spcAft>
                  <a:spcPts val="1200"/>
                </a:spcAft>
                <a:buFont typeface="Arial" panose="020B0604020202020204" pitchFamily="34" charset="0"/>
                <a:buChar char="•"/>
              </a:pPr>
              <a:r>
                <a:rPr lang="en-US" sz="1600" dirty="0">
                  <a:latin typeface="Lucida grande" panose="020B0502040204020203"/>
                </a:rPr>
                <a:t>Ion fluctuations are needed to consider inhomogeneous dielectric media and specific ion effects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4C7DC1A5-6AB9-3AC6-2D49-988FF9E3AB41}"/>
                </a:ext>
              </a:extLst>
            </p:cNvPr>
            <p:cNvSpPr txBox="1"/>
            <p:nvPr/>
          </p:nvSpPr>
          <p:spPr>
            <a:xfrm>
              <a:off x="677983" y="2866027"/>
              <a:ext cx="188350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Ion distribution: </a:t>
              </a:r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71AD4845-7BF1-D69C-7B1D-851D408F8593}"/>
                </a:ext>
              </a:extLst>
            </p:cNvPr>
            <p:cNvGrpSpPr/>
            <p:nvPr/>
          </p:nvGrpSpPr>
          <p:grpSpPr>
            <a:xfrm>
              <a:off x="6770497" y="2525208"/>
              <a:ext cx="1231527" cy="307777"/>
              <a:chOff x="3902379" y="2365846"/>
              <a:chExt cx="1629187" cy="407157"/>
            </a:xfrm>
          </p:grpSpPr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F305CCC8-1EAB-F056-9053-E37BFEEE91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902379" y="2547062"/>
                <a:ext cx="314064" cy="115021"/>
              </a:xfrm>
              <a:prstGeom prst="rect">
                <a:avLst/>
              </a:prstGeom>
            </p:spPr>
          </p:pic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1C8FF44-03E1-EC55-7098-2B35C68ABF18}"/>
                  </a:ext>
                </a:extLst>
              </p:cNvPr>
              <p:cNvSpPr txBox="1"/>
              <p:nvPr/>
            </p:nvSpPr>
            <p:spPr>
              <a:xfrm>
                <a:off x="4220125" y="2365846"/>
                <a:ext cx="1311441" cy="4071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spcAft>
                    <a:spcPts val="1200"/>
                  </a:spcAft>
                </a:pPr>
                <a:r>
                  <a:rPr lang="en-US" sz="1400" dirty="0">
                    <a:latin typeface="Lucida grande" panose="020B0502040204020203"/>
                  </a:rPr>
                  <a:t>Ion radius</a:t>
                </a:r>
              </a:p>
            </p:txBody>
          </p:sp>
        </p:grp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3444DA55-EC84-9886-2D12-C60BFE7B8511}"/>
              </a:ext>
            </a:extLst>
          </p:cNvPr>
          <p:cNvGrpSpPr/>
          <p:nvPr/>
        </p:nvGrpSpPr>
        <p:grpSpPr>
          <a:xfrm>
            <a:off x="809747" y="4126047"/>
            <a:ext cx="3387603" cy="244237"/>
            <a:chOff x="6032728" y="3634883"/>
            <a:chExt cx="3043263" cy="235884"/>
          </a:xfrm>
        </p:grpSpPr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1581C8DB-5D1B-1FDB-131C-79C5E23FB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32728" y="3650056"/>
              <a:ext cx="3024213" cy="220711"/>
            </a:xfrm>
            <a:prstGeom prst="rect">
              <a:avLst/>
            </a:prstGeom>
          </p:spPr>
        </p:pic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F9DE5BBA-8DF3-9238-8991-9B3474E72082}"/>
                </a:ext>
              </a:extLst>
            </p:cNvPr>
            <p:cNvSpPr/>
            <p:nvPr/>
          </p:nvSpPr>
          <p:spPr>
            <a:xfrm>
              <a:off x="8882442" y="3634883"/>
              <a:ext cx="193549" cy="156319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0D05BC9C-8011-158C-6296-91939E9E99F7}"/>
              </a:ext>
            </a:extLst>
          </p:cNvPr>
          <p:cNvGrpSpPr/>
          <p:nvPr/>
        </p:nvGrpSpPr>
        <p:grpSpPr>
          <a:xfrm>
            <a:off x="893721" y="4486064"/>
            <a:ext cx="4561824" cy="810417"/>
            <a:chOff x="960138" y="4168599"/>
            <a:chExt cx="4561824" cy="810417"/>
          </a:xfrm>
        </p:grpSpPr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47E31572-0274-034E-6E57-7A7FF216AB0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87491" y="4168599"/>
              <a:ext cx="4534471" cy="426992"/>
            </a:xfrm>
            <a:prstGeom prst="rect">
              <a:avLst/>
            </a:prstGeom>
          </p:spPr>
        </p:pic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D25AC3E1-ECED-97F3-3210-D8C80A2ACB4E}"/>
                </a:ext>
              </a:extLst>
            </p:cNvPr>
            <p:cNvSpPr/>
            <p:nvPr/>
          </p:nvSpPr>
          <p:spPr>
            <a:xfrm>
              <a:off x="987491" y="4225775"/>
              <a:ext cx="228600" cy="312639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A56E3B2-3910-621C-833D-2BC21F30A18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60138" y="4717045"/>
              <a:ext cx="4297662" cy="219116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29AE859-7348-8544-EA77-3C8FF375A36C}"/>
                </a:ext>
              </a:extLst>
            </p:cNvPr>
            <p:cNvSpPr/>
            <p:nvPr/>
          </p:nvSpPr>
          <p:spPr>
            <a:xfrm>
              <a:off x="2994669" y="4666377"/>
              <a:ext cx="228600" cy="312639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F98044F-9F48-FB90-3609-34E566E95AAC}"/>
              </a:ext>
            </a:extLst>
          </p:cNvPr>
          <p:cNvGrpSpPr/>
          <p:nvPr/>
        </p:nvGrpSpPr>
        <p:grpSpPr>
          <a:xfrm>
            <a:off x="6378331" y="3166440"/>
            <a:ext cx="2031354" cy="307777"/>
            <a:chOff x="7986268" y="3037077"/>
            <a:chExt cx="2031354" cy="307777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6FC5BDDA-6902-7407-3450-52F9771CFD7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986268" y="3085659"/>
              <a:ext cx="657225" cy="217308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2D5D306-809A-4F59-996D-4D415217ACB6}"/>
                </a:ext>
              </a:extLst>
            </p:cNvPr>
            <p:cNvSpPr txBox="1"/>
            <p:nvPr/>
          </p:nvSpPr>
          <p:spPr>
            <a:xfrm>
              <a:off x="8658956" y="3037077"/>
              <a:ext cx="13586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Ion self energy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22859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6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48A8CEA4-A227-2D24-3DCF-1F90931042B5}"/>
              </a:ext>
            </a:extLst>
          </p:cNvPr>
          <p:cNvGrpSpPr/>
          <p:nvPr/>
        </p:nvGrpSpPr>
        <p:grpSpPr>
          <a:xfrm>
            <a:off x="6391018" y="4298163"/>
            <a:ext cx="5677692" cy="2144755"/>
            <a:chOff x="6514308" y="4211595"/>
            <a:chExt cx="5677692" cy="2144755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806C428-D3A5-6DA8-D3EB-0082C997C2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14308" y="4211595"/>
              <a:ext cx="5677692" cy="2105319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840300B-3C11-A3A7-7081-C536BD3402B0}"/>
                </a:ext>
              </a:extLst>
            </p:cNvPr>
            <p:cNvSpPr/>
            <p:nvPr/>
          </p:nvSpPr>
          <p:spPr>
            <a:xfrm>
              <a:off x="7372349" y="4211595"/>
              <a:ext cx="576746" cy="741405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A7F0823-B028-D503-D31F-B90077CF5886}"/>
                </a:ext>
              </a:extLst>
            </p:cNvPr>
            <p:cNvSpPr/>
            <p:nvPr/>
          </p:nvSpPr>
          <p:spPr>
            <a:xfrm>
              <a:off x="7372348" y="4953000"/>
              <a:ext cx="333375" cy="741405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EA2CCC6-9A6A-4EFE-46E3-1901FE3AD860}"/>
                </a:ext>
              </a:extLst>
            </p:cNvPr>
            <p:cNvSpPr/>
            <p:nvPr/>
          </p:nvSpPr>
          <p:spPr>
            <a:xfrm>
              <a:off x="9782173" y="4893551"/>
              <a:ext cx="333375" cy="741405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66FCAA4-5D25-EBE7-9462-BC7AACD88C42}"/>
                </a:ext>
              </a:extLst>
            </p:cNvPr>
            <p:cNvSpPr/>
            <p:nvPr/>
          </p:nvSpPr>
          <p:spPr>
            <a:xfrm>
              <a:off x="10582274" y="4228346"/>
              <a:ext cx="333375" cy="741405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76FFBE5-A42E-EA4F-FDA5-64544FF57DFB}"/>
                </a:ext>
              </a:extLst>
            </p:cNvPr>
            <p:cNvSpPr/>
            <p:nvPr/>
          </p:nvSpPr>
          <p:spPr>
            <a:xfrm>
              <a:off x="9205426" y="5614945"/>
              <a:ext cx="333375" cy="741405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47B1AD8B-9A8A-E811-998E-2E7813BFC765}"/>
              </a:ext>
            </a:extLst>
          </p:cNvPr>
          <p:cNvSpPr txBox="1"/>
          <p:nvPr/>
        </p:nvSpPr>
        <p:spPr>
          <a:xfrm>
            <a:off x="123291" y="1048041"/>
            <a:ext cx="1088434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Neurofilament composition is strictly regulated during development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Each comprising protein (L/M/H) has evolved into starkly different chain lengths and residue sequences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4719E8-10A6-8E9D-97CD-960902B303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0515600" cy="800128"/>
          </a:xfrm>
        </p:spPr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F57200-ED95-D131-52A9-D09D830DC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21</a:t>
            </a:fld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AFF4FBB-84CA-D2EE-9345-9CC7C4F213F9}"/>
              </a:ext>
            </a:extLst>
          </p:cNvPr>
          <p:cNvSpPr txBox="1"/>
          <p:nvPr/>
        </p:nvSpPr>
        <p:spPr>
          <a:xfrm>
            <a:off x="123290" y="4377732"/>
            <a:ext cx="6520106" cy="2277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Theory is modified to consider chemically distinguishable chain types (L/M/H)</a:t>
            </a:r>
          </a:p>
          <a:p>
            <a:pPr marL="742950" lvl="1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As for NFH results, SCFT provides experimentally inaccessible </a:t>
            </a:r>
            <a:r>
              <a:rPr lang="en-US" sz="1600" b="1" dirty="0">
                <a:latin typeface="Lucida grande" panose="020B0502040204020203"/>
              </a:rPr>
              <a:t>polymer profiles and structure</a:t>
            </a:r>
          </a:p>
          <a:p>
            <a:pPr marL="742950" lvl="1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Future contributions include </a:t>
            </a:r>
            <a:r>
              <a:rPr lang="en-US" sz="1600" b="1" dirty="0">
                <a:latin typeface="Lucida grande" panose="020B0502040204020203"/>
              </a:rPr>
              <a:t>ternary phase diagrams</a:t>
            </a:r>
            <a:r>
              <a:rPr lang="en-US" sz="1600" dirty="0">
                <a:latin typeface="Lucida grande" panose="020B0502040204020203"/>
              </a:rPr>
              <a:t> and thorough screening of </a:t>
            </a:r>
            <a:r>
              <a:rPr lang="en-US" sz="1600" b="1" dirty="0">
                <a:latin typeface="Lucida grande" panose="020B0502040204020203"/>
              </a:rPr>
              <a:t>“sequence blocks”</a:t>
            </a:r>
            <a:r>
              <a:rPr lang="en-US" sz="1600" dirty="0">
                <a:latin typeface="Lucida grande" panose="020B0502040204020203"/>
              </a:rPr>
              <a:t> before experimental validation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9DF46C97-AF1A-7C80-9857-AC6F4B796638}"/>
              </a:ext>
            </a:extLst>
          </p:cNvPr>
          <p:cNvGrpSpPr/>
          <p:nvPr/>
        </p:nvGrpSpPr>
        <p:grpSpPr>
          <a:xfrm>
            <a:off x="1614940" y="2226371"/>
            <a:ext cx="4598433" cy="1464840"/>
            <a:chOff x="2296144" y="1879635"/>
            <a:chExt cx="5085349" cy="1619948"/>
          </a:xfrm>
        </p:grpSpPr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73FDFD45-C3DF-B1B7-12CC-914DF068538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5631"/>
            <a:stretch/>
          </p:blipFill>
          <p:spPr bwMode="auto">
            <a:xfrm>
              <a:off x="3721353" y="2428247"/>
              <a:ext cx="3660140" cy="4664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38D82213-299C-270B-B4D4-508E8CD4549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5631"/>
            <a:stretch/>
          </p:blipFill>
          <p:spPr bwMode="auto">
            <a:xfrm>
              <a:off x="3721353" y="1928686"/>
              <a:ext cx="3660140" cy="4664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4" name="Picture 12">
              <a:extLst>
                <a:ext uri="{FF2B5EF4-FFF2-40B4-BE49-F238E27FC236}">
                  <a16:creationId xmlns:a16="http://schemas.microsoft.com/office/drawing/2014/main" id="{9B9AF33F-49F7-8805-3F25-3EF81B8CB9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97158" y="2943718"/>
              <a:ext cx="3593468" cy="5558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8D08436-E335-AB88-9FB6-DA6C36008A76}"/>
                </a:ext>
              </a:extLst>
            </p:cNvPr>
            <p:cNvSpPr txBox="1"/>
            <p:nvPr/>
          </p:nvSpPr>
          <p:spPr>
            <a:xfrm>
              <a:off x="2609022" y="1992619"/>
              <a:ext cx="10881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Light (L)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BAEA6D7-A27D-2A31-E670-3D7E5EF31D81}"/>
                </a:ext>
              </a:extLst>
            </p:cNvPr>
            <p:cNvSpPr txBox="1"/>
            <p:nvPr/>
          </p:nvSpPr>
          <p:spPr>
            <a:xfrm>
              <a:off x="2296144" y="2474776"/>
              <a:ext cx="140101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Medium (M)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C03C3C7-7450-6D45-2E8A-1725669034DF}"/>
                </a:ext>
              </a:extLst>
            </p:cNvPr>
            <p:cNvSpPr txBox="1"/>
            <p:nvPr/>
          </p:nvSpPr>
          <p:spPr>
            <a:xfrm>
              <a:off x="2296144" y="2946630"/>
              <a:ext cx="140101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Heavy (H)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72075813-8197-980D-A6E7-71D1A263E9A1}"/>
                </a:ext>
              </a:extLst>
            </p:cNvPr>
            <p:cNvSpPr/>
            <p:nvPr/>
          </p:nvSpPr>
          <p:spPr>
            <a:xfrm>
              <a:off x="4636467" y="1879635"/>
              <a:ext cx="2735881" cy="4946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>
                  <a:solidFill>
                    <a:schemeClr val="tx1"/>
                  </a:solidFill>
                </a:rPr>
                <a:t>       pH = 7.44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83B1F8CE-93F0-D8E3-75F7-C6B582B701D3}"/>
                </a:ext>
              </a:extLst>
            </p:cNvPr>
            <p:cNvSpPr/>
            <p:nvPr/>
          </p:nvSpPr>
          <p:spPr>
            <a:xfrm>
              <a:off x="6373355" y="2320114"/>
              <a:ext cx="989362" cy="57381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1021DEF-57F0-0FB2-D5C0-F1411F7B436D}"/>
              </a:ext>
            </a:extLst>
          </p:cNvPr>
          <p:cNvGrpSpPr/>
          <p:nvPr/>
        </p:nvGrpSpPr>
        <p:grpSpPr>
          <a:xfrm>
            <a:off x="6573391" y="1926181"/>
            <a:ext cx="2504827" cy="2105319"/>
            <a:chOff x="6850264" y="1814598"/>
            <a:chExt cx="2293497" cy="192769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BABEEAC-F06E-50BE-E7CC-BC2CC32896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6523"/>
            <a:stretch/>
          </p:blipFill>
          <p:spPr>
            <a:xfrm>
              <a:off x="6989778" y="1916798"/>
              <a:ext cx="2153983" cy="1659357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7A727BF-1EF8-7F4C-F9E3-99576DB42F2A}"/>
                </a:ext>
              </a:extLst>
            </p:cNvPr>
            <p:cNvSpPr txBox="1"/>
            <p:nvPr/>
          </p:nvSpPr>
          <p:spPr>
            <a:xfrm>
              <a:off x="7638605" y="3480683"/>
              <a:ext cx="1149532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100" b="1" dirty="0">
                  <a:latin typeface="Lucida grande" panose="020B0502040204020203"/>
                </a:rPr>
                <a:t>Length [nm]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0CCA9D1-94CB-4244-EE5A-8D7690A9B7CE}"/>
                </a:ext>
              </a:extLst>
            </p:cNvPr>
            <p:cNvSpPr txBox="1"/>
            <p:nvPr/>
          </p:nvSpPr>
          <p:spPr>
            <a:xfrm rot="16200000">
              <a:off x="6146196" y="2518666"/>
              <a:ext cx="1669745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100" b="1" dirty="0">
                  <a:latin typeface="Lucida grande" panose="020B0502040204020203"/>
                </a:rPr>
                <a:t>Polymer Density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F315D65-4D05-FD88-91ED-A22A825E8AA7}"/>
                </a:ext>
              </a:extLst>
            </p:cNvPr>
            <p:cNvSpPr txBox="1"/>
            <p:nvPr/>
          </p:nvSpPr>
          <p:spPr>
            <a:xfrm>
              <a:off x="7785487" y="1951481"/>
              <a:ext cx="1267381" cy="760886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b="1" dirty="0">
                  <a:latin typeface="Lucida grande" panose="020B0502040204020203"/>
                </a:rPr>
                <a:t>Black:    </a:t>
              </a:r>
              <a:r>
                <a:rPr lang="en-US" sz="1200" dirty="0">
                  <a:latin typeface="Lucida grande" panose="020B0502040204020203"/>
                </a:rPr>
                <a:t>   Overall</a:t>
              </a:r>
              <a:endParaRPr lang="en-US" sz="1200" b="1" dirty="0">
                <a:latin typeface="Lucida grande" panose="020B0502040204020203"/>
              </a:endParaRPr>
            </a:p>
            <a:p>
              <a:pPr algn="l"/>
              <a:r>
                <a:rPr lang="en-US" sz="1200" b="1" dirty="0">
                  <a:latin typeface="Lucida grande" panose="020B0502040204020203"/>
                </a:rPr>
                <a:t>Red</a:t>
              </a:r>
              <a:r>
                <a:rPr lang="en-US" sz="1200" dirty="0">
                  <a:latin typeface="Lucida grande" panose="020B0502040204020203"/>
                </a:rPr>
                <a:t>:          L</a:t>
              </a:r>
            </a:p>
            <a:p>
              <a:pPr algn="l"/>
              <a:r>
                <a:rPr lang="en-US" sz="1200" b="1" dirty="0">
                  <a:latin typeface="Lucida grande" panose="020B0502040204020203"/>
                </a:rPr>
                <a:t>Purple:</a:t>
              </a:r>
              <a:r>
                <a:rPr lang="en-US" sz="1200" dirty="0">
                  <a:latin typeface="Lucida grande" panose="020B0502040204020203"/>
                </a:rPr>
                <a:t>      M</a:t>
              </a:r>
            </a:p>
            <a:p>
              <a:pPr algn="l"/>
              <a:r>
                <a:rPr lang="en-US" sz="1200" b="1" dirty="0">
                  <a:latin typeface="Lucida grande" panose="020B0502040204020203"/>
                </a:rPr>
                <a:t>Blue</a:t>
              </a:r>
              <a:r>
                <a:rPr lang="en-US" sz="1200" dirty="0">
                  <a:latin typeface="Lucida grande" panose="020B0502040204020203"/>
                </a:rPr>
                <a:t>:         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63907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C140B-A94A-961C-9A4F-64ED99E71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FDE4F0-9464-EB91-1804-14A3AFC0C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A39C93-31DF-1BE5-CFDF-BBC45BA663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444" y="1333002"/>
            <a:ext cx="1963045" cy="19719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824D04-5216-31EE-D9C6-CFB2688914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1067" y="4190346"/>
            <a:ext cx="2551148" cy="19719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1B9799B-7754-813D-756F-F1D1BA995C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2770" y="1939529"/>
            <a:ext cx="2057687" cy="19624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F54FA52-3C78-BFBD-F992-FC6B84AB09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3627" y="1720424"/>
            <a:ext cx="1876687" cy="240063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6B74A2F-A788-4E81-2282-69A82035D7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90314" y="1967214"/>
            <a:ext cx="1917456" cy="189997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14BD928-C486-9099-C6A8-9373F125CCE9}"/>
              </a:ext>
            </a:extLst>
          </p:cNvPr>
          <p:cNvSpPr txBox="1"/>
          <p:nvPr/>
        </p:nvSpPr>
        <p:spPr>
          <a:xfrm>
            <a:off x="1430101" y="3378326"/>
            <a:ext cx="1819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Prof. Rui Wang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F5EA842-3658-448C-D280-AF85503894ED}"/>
              </a:ext>
            </a:extLst>
          </p:cNvPr>
          <p:cNvSpPr txBox="1"/>
          <p:nvPr/>
        </p:nvSpPr>
        <p:spPr>
          <a:xfrm>
            <a:off x="1430100" y="6214117"/>
            <a:ext cx="1829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Dr. Chao Duan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DD84E6-FC3C-11D8-E290-BC184BB3D13F}"/>
              </a:ext>
            </a:extLst>
          </p:cNvPr>
          <p:cNvSpPr txBox="1"/>
          <p:nvPr/>
        </p:nvSpPr>
        <p:spPr>
          <a:xfrm>
            <a:off x="7341116" y="1221282"/>
            <a:ext cx="20217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>
                <a:latin typeface="Lucida grande" panose="020B0502040204020203"/>
              </a:rPr>
              <a:t>Wang Group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B5DECA1-6B4B-9E07-9453-93F828101F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0312" y="4810097"/>
            <a:ext cx="4831237" cy="1771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C7CD0EC-05AD-778D-4AE4-82DFB94D76B4}"/>
              </a:ext>
            </a:extLst>
          </p:cNvPr>
          <p:cNvSpPr txBox="1"/>
          <p:nvPr/>
        </p:nvSpPr>
        <p:spPr>
          <a:xfrm>
            <a:off x="5372770" y="3976928"/>
            <a:ext cx="1781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Dr. Chao Fang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EF9F4AC-FF6A-9276-0C4E-1E9BF59FD86B}"/>
              </a:ext>
            </a:extLst>
          </p:cNvPr>
          <p:cNvSpPr txBox="1"/>
          <p:nvPr/>
        </p:nvSpPr>
        <p:spPr>
          <a:xfrm>
            <a:off x="7485012" y="4197418"/>
            <a:ext cx="180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Nikhil Agrawal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6253852-D95D-B9BE-A6D5-6700090D241C}"/>
              </a:ext>
            </a:extLst>
          </p:cNvPr>
          <p:cNvSpPr txBox="1"/>
          <p:nvPr/>
        </p:nvSpPr>
        <p:spPr>
          <a:xfrm>
            <a:off x="9636534" y="3950091"/>
            <a:ext cx="1225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 err="1">
                <a:latin typeface="Lucida grande" panose="020B0502040204020203"/>
              </a:rPr>
              <a:t>Luofu</a:t>
            </a:r>
            <a:r>
              <a:rPr lang="en-US" dirty="0">
                <a:latin typeface="Lucida grande" panose="020B0502040204020203"/>
              </a:rPr>
              <a:t> Liu</a:t>
            </a:r>
          </a:p>
        </p:txBody>
      </p:sp>
    </p:spTree>
    <p:extLst>
      <p:ext uri="{BB962C8B-B14F-4D97-AF65-F5344CB8AC3E}">
        <p14:creationId xmlns:p14="http://schemas.microsoft.com/office/powerpoint/2010/main" val="23481828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5E0EA-50A9-4C53-A0D3-39FA03D61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BF962A-A82E-F9F0-093D-E0C85DB81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23</a:t>
            </a:fld>
            <a:endParaRPr lang="en-US"/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D2946441-E6F8-C938-62A3-CC8DCF4997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9" t="8028" r="50751" b="2567"/>
          <a:stretch/>
        </p:blipFill>
        <p:spPr bwMode="auto">
          <a:xfrm>
            <a:off x="367121" y="1661162"/>
            <a:ext cx="2607634" cy="2829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106FC8C5-16A6-5255-0C57-FFB595751041}"/>
              </a:ext>
            </a:extLst>
          </p:cNvPr>
          <p:cNvGrpSpPr/>
          <p:nvPr/>
        </p:nvGrpSpPr>
        <p:grpSpPr>
          <a:xfrm>
            <a:off x="226385" y="4490929"/>
            <a:ext cx="2853166" cy="2367071"/>
            <a:chOff x="7586244" y="3745891"/>
            <a:chExt cx="3024199" cy="2508965"/>
          </a:xfrm>
        </p:grpSpPr>
        <p:pic>
          <p:nvPicPr>
            <p:cNvPr id="9" name="Picture 6">
              <a:extLst>
                <a:ext uri="{FF2B5EF4-FFF2-40B4-BE49-F238E27FC236}">
                  <a16:creationId xmlns:a16="http://schemas.microsoft.com/office/drawing/2014/main" id="{E6B25B96-B808-5A43-E0EC-9B0E53E1AAE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98"/>
            <a:stretch/>
          </p:blipFill>
          <p:spPr bwMode="auto">
            <a:xfrm>
              <a:off x="7586244" y="3745891"/>
              <a:ext cx="3024199" cy="2508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D0A040F-E37C-8239-BE4F-5CDCFCD61F3C}"/>
                </a:ext>
              </a:extLst>
            </p:cNvPr>
            <p:cNvSpPr/>
            <p:nvPr/>
          </p:nvSpPr>
          <p:spPr>
            <a:xfrm>
              <a:off x="9478047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51C0511-7A45-5DD3-A3BF-6FAB9F95BB79}"/>
                </a:ext>
              </a:extLst>
            </p:cNvPr>
            <p:cNvSpPr/>
            <p:nvPr/>
          </p:nvSpPr>
          <p:spPr>
            <a:xfrm>
              <a:off x="9117391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2652A72-2D7A-C988-BEE8-B8E657FF9AAD}"/>
                </a:ext>
              </a:extLst>
            </p:cNvPr>
            <p:cNvSpPr/>
            <p:nvPr/>
          </p:nvSpPr>
          <p:spPr>
            <a:xfrm>
              <a:off x="9838703" y="5484069"/>
              <a:ext cx="511489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14077D2-599C-E122-98EE-3895E4159289}"/>
                </a:ext>
              </a:extLst>
            </p:cNvPr>
            <p:cNvSpPr/>
            <p:nvPr/>
          </p:nvSpPr>
          <p:spPr>
            <a:xfrm>
              <a:off x="8791291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BF36FF6-D947-6537-24D6-3C77DBF8FD17}"/>
                </a:ext>
              </a:extLst>
            </p:cNvPr>
            <p:cNvSpPr/>
            <p:nvPr/>
          </p:nvSpPr>
          <p:spPr>
            <a:xfrm>
              <a:off x="8019457" y="5484069"/>
              <a:ext cx="683857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DFEA68D-AE9C-B596-870C-6BBC0A079C18}"/>
              </a:ext>
            </a:extLst>
          </p:cNvPr>
          <p:cNvSpPr txBox="1"/>
          <p:nvPr/>
        </p:nvSpPr>
        <p:spPr>
          <a:xfrm>
            <a:off x="3007614" y="2297184"/>
            <a:ext cx="335492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Multi-layered conformations are caused by the balance of 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Electrostatics (repulsion)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Hydrophobicity and elasticity (attraction)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BB50054-BA10-A117-7251-FBA3506FB7DA}"/>
              </a:ext>
            </a:extLst>
          </p:cNvPr>
          <p:cNvSpPr txBox="1"/>
          <p:nvPr/>
        </p:nvSpPr>
        <p:spPr>
          <a:xfrm>
            <a:off x="3154764" y="4723030"/>
            <a:ext cx="2866023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Chains stay within one layer to minimize overall elastic penalty</a:t>
            </a:r>
          </a:p>
          <a:p>
            <a:endParaRPr lang="en-US" sz="1600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Subsequent layers are “grafted upon” previous layers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C5A7A04-893E-E545-9266-D0D4DF46D638}"/>
              </a:ext>
            </a:extLst>
          </p:cNvPr>
          <p:cNvSpPr txBox="1"/>
          <p:nvPr/>
        </p:nvSpPr>
        <p:spPr>
          <a:xfrm>
            <a:off x="8898975" y="5135855"/>
            <a:ext cx="329302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The dramatic collapse of the NFH brush is due to cooperative effects specific to a dilute layer coexisting with condensed layers</a:t>
            </a:r>
          </a:p>
        </p:txBody>
      </p:sp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BD5D5800-0D33-147A-B740-A781DBFCB5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752524"/>
            <a:ext cx="2727762" cy="21054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5AD63D4-ABEF-921D-FCCA-82890C848517}"/>
              </a:ext>
            </a:extLst>
          </p:cNvPr>
          <p:cNvSpPr txBox="1"/>
          <p:nvPr/>
        </p:nvSpPr>
        <p:spPr>
          <a:xfrm>
            <a:off x="8798739" y="2443773"/>
            <a:ext cx="35814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SCFT-generated reflectivity spectra should facilitate experimental evidence of multi-peaked conformations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BEC7F80C-2E82-F20E-0E6B-8A7041D785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660"/>
          <a:stretch/>
        </p:blipFill>
        <p:spPr bwMode="auto">
          <a:xfrm>
            <a:off x="6395402" y="1744336"/>
            <a:ext cx="2128958" cy="2859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F7D36B9-0998-F28D-1945-AA096985A609}"/>
              </a:ext>
            </a:extLst>
          </p:cNvPr>
          <p:cNvSpPr txBox="1"/>
          <p:nvPr/>
        </p:nvSpPr>
        <p:spPr>
          <a:xfrm>
            <a:off x="126758" y="1010794"/>
            <a:ext cx="115811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We have derived an SCFT considering the coupling of polymer elasticity, Flory-Huggins interactions, electrostatics, and local incompressibility. Using this theory, we have concluded the following:</a:t>
            </a:r>
          </a:p>
        </p:txBody>
      </p:sp>
    </p:spTree>
    <p:extLst>
      <p:ext uri="{BB962C8B-B14F-4D97-AF65-F5344CB8AC3E}">
        <p14:creationId xmlns:p14="http://schemas.microsoft.com/office/powerpoint/2010/main" val="2623056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/>
      <p:bldP spid="22" grpId="0"/>
      <p:bldP spid="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9DE0A-BAF7-EB12-9702-5F9E022F8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SI: Table of Contents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EA099D-F371-43B6-720F-5AA79A0A243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29663"/>
                <a:ext cx="4543697" cy="5109249"/>
              </a:xfrm>
            </p:spPr>
            <p:txBody>
              <a:bodyPr>
                <a:normAutofit fontScale="85000" lnSpcReduction="20000"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1800" dirty="0">
                    <a:hlinkClick r:id="rId2" action="ppaction://hlinksldjump"/>
                  </a:rPr>
                  <a:t>References</a:t>
                </a:r>
                <a:endParaRPr lang="en-US" sz="1800" dirty="0"/>
              </a:p>
              <a:p>
                <a:pPr>
                  <a:lnSpc>
                    <a:spcPct val="100000"/>
                  </a:lnSpc>
                </a:pPr>
                <a:r>
                  <a:rPr lang="en-US" sz="1800" dirty="0"/>
                  <a:t>Introduction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3" action="ppaction://hlinksldjump"/>
                  </a:rPr>
                  <a:t>Alexander-de </a:t>
                </a:r>
                <a:r>
                  <a:rPr lang="en-US" sz="1600" dirty="0" err="1">
                    <a:hlinkClick r:id="rId3" action="ppaction://hlinksldjump"/>
                  </a:rPr>
                  <a:t>Gennes</a:t>
                </a:r>
                <a:r>
                  <a:rPr lang="en-US" sz="1600" dirty="0">
                    <a:hlinkClick r:id="rId3" action="ppaction://hlinksldjump"/>
                  </a:rPr>
                  <a:t> Brush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4" action="ppaction://hlinksldjump"/>
                  </a:rPr>
                  <a:t>Surface Force Apparatus</a:t>
                </a:r>
                <a:endParaRPr lang="en-US" sz="1600" dirty="0">
                  <a:hlinkClick r:id="rId5" action="ppaction://hlinksldjump"/>
                </a:endParaRP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 err="1">
                    <a:hlinkClick r:id="rId5" action="ppaction://hlinksldjump"/>
                  </a:rPr>
                  <a:t>SFBox</a:t>
                </a:r>
                <a:r>
                  <a:rPr lang="en-US" sz="1600" dirty="0">
                    <a:hlinkClick r:id="rId5" action="ppaction://hlinksldjump"/>
                  </a:rPr>
                  <a:t> numerical problem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6" action="ppaction://hlinksldjump"/>
                  </a:rPr>
                  <a:t>Borisov, 2001 (1Cd—1C)</a:t>
                </a:r>
                <a:endParaRPr lang="en-US" sz="1600" dirty="0"/>
              </a:p>
              <a:p>
                <a:pPr>
                  <a:lnSpc>
                    <a:spcPct val="100000"/>
                  </a:lnSpc>
                </a:pPr>
                <a:r>
                  <a:rPr lang="en-US" sz="1800" dirty="0"/>
                  <a:t>SCFT Build-up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7" action="ppaction://hlinksldjump"/>
                  </a:rPr>
                  <a:t>Block copolymer SCFT 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8" action="ppaction://hlinksldjump"/>
                  </a:rPr>
                  <a:t>Gaussian Chain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9" action="ppaction://hlinksldjump"/>
                  </a:rPr>
                  <a:t>Particle-to-field Transform,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hlinkClick r:id="rId9" action="ppaction://hlinksldjump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9" action="ppaction://hlinksldjump"/>
                          </a:rPr>
                          <m:t>𝑄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9" action="ppaction://hlinksldjump"/>
                          </a:rPr>
                          <m:t>𝑝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9" action="ppaction://hlinksldjump"/>
                          </a:rPr>
                          <m:t> 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  <a:hlinkClick r:id="rId9" action="ppaction://hlinksldjump"/>
                      </a:rPr>
                      <m:t>, 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hlinkClick r:id="rId9" action="ppaction://hlinksldjump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9" action="ppaction://hlinksldjump"/>
                          </a:rPr>
                          <m:t>𝑄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9" action="ppaction://hlinksldjump"/>
                          </a:rPr>
                          <m:t>𝑠</m:t>
                        </m:r>
                      </m:sub>
                    </m:sSub>
                  </m:oMath>
                </a14:m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0" action="ppaction://hlinksldjump"/>
                  </a:rPr>
                  <a:t>Hubbard-</a:t>
                </a:r>
                <a:r>
                  <a:rPr lang="en-US" sz="1600" dirty="0" err="1">
                    <a:hlinkClick r:id="rId10" action="ppaction://hlinksldjump"/>
                  </a:rPr>
                  <a:t>Stratonovich</a:t>
                </a:r>
                <a:r>
                  <a:rPr lang="en-US" sz="1600" dirty="0">
                    <a:hlinkClick r:id="rId10" action="ppaction://hlinksldjump"/>
                  </a:rPr>
                  <a:t> Transformation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1" action="ppaction://hlinksldjump"/>
                  </a:rPr>
                  <a:t>Propagator,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hlinkClick r:id="rId11" action="ppaction://hlinksldjump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11" action="ppaction://hlinksldjump"/>
                          </a:rPr>
                          <m:t>𝑄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11" action="ppaction://hlinksldjump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1600" dirty="0">
                    <a:hlinkClick r:id="rId11" action="ppaction://hlinksldjump"/>
                  </a:rPr>
                  <a:t> derivation</a:t>
                </a:r>
                <a:endParaRPr lang="en-US" sz="1600" b="1" dirty="0">
                  <a:solidFill>
                    <a:srgbClr val="FF0000"/>
                  </a:solidFill>
                </a:endParaRP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2" action="ppaction://hlinksldjump"/>
                  </a:rPr>
                  <a:t>Flowchart</a:t>
                </a:r>
                <a:r>
                  <a:rPr lang="en-US" sz="1600" dirty="0"/>
                  <a:t> (</a:t>
                </a:r>
                <a:r>
                  <a:rPr lang="en-US" sz="1600" dirty="0" err="1"/>
                  <a:t>Numerics</a:t>
                </a:r>
                <a:r>
                  <a:rPr lang="en-US" sz="1600" dirty="0"/>
                  <a:t>)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2000" dirty="0">
                    <a:hlinkClick r:id="rId13" action="ppaction://hlinksldjump"/>
                  </a:rPr>
                  <a:t>a040 video</a:t>
                </a:r>
                <a:endParaRPr lang="en-US" sz="2000" dirty="0"/>
              </a:p>
              <a:p>
                <a:pPr>
                  <a:lnSpc>
                    <a:spcPct val="100000"/>
                  </a:lnSpc>
                </a:pPr>
                <a:r>
                  <a:rPr lang="en-US" sz="2000" dirty="0"/>
                  <a:t>NFH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4" action="ppaction://hlinksldjump"/>
                  </a:rPr>
                  <a:t>Phase transition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5" action="ppaction://hlinksldjump"/>
                  </a:rPr>
                  <a:t>1Cd, 2Cd</a:t>
                </a:r>
                <a:endParaRPr lang="en-US" sz="1600" dirty="0"/>
              </a:p>
              <a:p>
                <a:pPr>
                  <a:lnSpc>
                    <a:spcPct val="100000"/>
                  </a:lnSpc>
                </a:pPr>
                <a:r>
                  <a:rPr lang="en-US" sz="2000" dirty="0"/>
                  <a:t>Reflectivity 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6" action="ppaction://hlinksldjump"/>
                  </a:rPr>
                  <a:t>Various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hlinkClick r:id="rId16" action="ppaction://hlinksldjump"/>
                      </a:rPr>
                      <m:t>𝜒</m:t>
                    </m:r>
                  </m:oMath>
                </a14:m>
                <a:r>
                  <a:rPr lang="en-US" sz="1600" dirty="0">
                    <a:hlinkClick r:id="rId16" action="ppaction://hlinksldjump"/>
                  </a:rPr>
                  <a:t>’s</a:t>
                </a:r>
                <a:endParaRPr lang="en-US" sz="1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EA099D-F371-43B6-720F-5AA79A0A243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29663"/>
                <a:ext cx="4543697" cy="5109249"/>
              </a:xfrm>
              <a:blipFill>
                <a:blip r:embed="rId17"/>
                <a:stretch>
                  <a:fillRect l="-671" t="-9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98235D-B04F-025D-5200-02D9A8DA7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24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C046B9-35CF-7CE5-6A76-A1F272F052A1}"/>
              </a:ext>
            </a:extLst>
          </p:cNvPr>
          <p:cNvSpPr txBox="1"/>
          <p:nvPr/>
        </p:nvSpPr>
        <p:spPr>
          <a:xfrm>
            <a:off x="9446622" y="1081157"/>
            <a:ext cx="2545081" cy="26007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1600" b="1" dirty="0">
                <a:latin typeface="Lucida grande" panose="020B0502040204020203"/>
              </a:rPr>
              <a:t>Presentation Outlines:</a:t>
            </a: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  <a:hlinkClick r:id="rId18" action="ppaction://hlinksldjump"/>
              </a:rPr>
              <a:t>Title</a:t>
            </a:r>
            <a:endParaRPr lang="en-US" sz="1600" dirty="0">
              <a:latin typeface="Lucida grande" panose="020B0502040204020203"/>
            </a:endParaRP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  <a:hlinkClick r:id="rId19" action="ppaction://hlinksldjump"/>
              </a:rPr>
              <a:t>Model and Theory</a:t>
            </a:r>
            <a:endParaRPr lang="en-US" sz="1600" dirty="0">
              <a:latin typeface="Lucida grande" panose="020B0502040204020203"/>
            </a:endParaRP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  <a:hlinkClick r:id="rId20" action="ppaction://hlinksldjump"/>
              </a:rPr>
              <a:t>Systematic Study</a:t>
            </a:r>
            <a:endParaRPr lang="en-US" sz="1600" dirty="0">
              <a:latin typeface="Lucida grande" panose="020B0502040204020203"/>
            </a:endParaRP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  <a:hlinkClick r:id="rId21" action="ppaction://hlinksldjump"/>
              </a:rPr>
              <a:t>Reflectivity</a:t>
            </a:r>
            <a:endParaRPr lang="en-US" sz="1600" dirty="0">
              <a:latin typeface="Lucida grande" panose="020B0502040204020203"/>
            </a:endParaRP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  <a:hlinkClick r:id="rId22" action="ppaction://hlinksldjump"/>
              </a:rPr>
              <a:t>NFH</a:t>
            </a:r>
            <a:endParaRPr lang="en-US" sz="1600" dirty="0">
              <a:latin typeface="Lucida grande" panose="020B0502040204020203"/>
            </a:endParaRP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  <a:hlinkClick r:id="rId23" action="ppaction://hlinksldjump"/>
              </a:rPr>
              <a:t>Summary</a:t>
            </a:r>
            <a:endParaRPr lang="en-US" sz="1600" dirty="0">
              <a:latin typeface="Lucida grande" panose="020B0502040204020203"/>
            </a:endParaRP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  <a:hlinkClick r:id="rId24" action="ppaction://hlinksldjump"/>
              </a:rPr>
              <a:t>Future Work</a:t>
            </a:r>
            <a:endParaRPr lang="en-US" sz="1600" dirty="0">
              <a:latin typeface="Lucida grande" panose="020B0502040204020203"/>
            </a:endParaRPr>
          </a:p>
        </p:txBody>
      </p:sp>
    </p:spTree>
    <p:extLst>
      <p:ext uri="{BB962C8B-B14F-4D97-AF65-F5344CB8AC3E}">
        <p14:creationId xmlns:p14="http://schemas.microsoft.com/office/powerpoint/2010/main" val="13498358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A94AC-B226-8436-1A1A-840BAB821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EF5A4D-9DDF-DC90-9ED0-4155DC0A4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25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E6E074-5F82-EFA4-5516-DF9FDE20CB4C}"/>
              </a:ext>
            </a:extLst>
          </p:cNvPr>
          <p:cNvSpPr txBox="1"/>
          <p:nvPr/>
        </p:nvSpPr>
        <p:spPr>
          <a:xfrm>
            <a:off x="157431" y="1105287"/>
            <a:ext cx="11626251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Abnormal NF image: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 Yuan, A., Rao, M. V., </a:t>
            </a:r>
            <a:r>
              <a:rPr lang="en-US" sz="1200" dirty="0" err="1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Veeranna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&amp; Nixon, R. A. (2012). Neurofilaments at a glance. Journal of Cell Science, 125(14), 3257–3263. 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  <a:hlinkClick r:id="rId2"/>
              </a:rPr>
              <a:t>https://doi.org/10.1242/jcs.104729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 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Height Profile Figure: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Srinivasan, N.,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Bhagawati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M.,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Ananthanarayanan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B., &amp; Kumar, S. (2014). Stimuli-sensitive intrinsically disordered protein brushes.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Nature Communications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5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(1), 5145.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  <a:hlinkClick r:id="rId3"/>
              </a:rPr>
              <a:t>https://doi.org/10.1038/ncomms6145</a:t>
            </a:r>
            <a:endParaRPr lang="en-US" sz="1200" dirty="0">
              <a:effectLst/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</a:rPr>
              <a:t>Alexander-de </a:t>
            </a:r>
            <a:r>
              <a:rPr lang="en-US" sz="1200" b="1" dirty="0" err="1">
                <a:latin typeface="Lucida Grande" panose="020B0502040204020203"/>
              </a:rPr>
              <a:t>Gennes</a:t>
            </a:r>
            <a:r>
              <a:rPr lang="en-US" sz="1200" b="1" dirty="0">
                <a:latin typeface="Lucida Grande" panose="020B0502040204020203"/>
              </a:rPr>
              <a:t> Brush:</a:t>
            </a:r>
            <a:r>
              <a:rPr lang="en-US" sz="1200" dirty="0">
                <a:latin typeface="Lucida Grande" panose="020B0502040204020203"/>
              </a:rPr>
              <a:t> </a:t>
            </a:r>
            <a:r>
              <a:rPr lang="en-US" sz="1200" dirty="0">
                <a:effectLst/>
                <a:latin typeface="Lucida Grande" panose="020B0502040204020203"/>
              </a:rPr>
              <a:t>Rubinstein, M., &amp; Colby, R. H. (2003). Polymer Physics, </a:t>
            </a:r>
            <a:r>
              <a:rPr lang="en-US" sz="1200" i="1" dirty="0">
                <a:effectLst/>
                <a:latin typeface="Lucida Grande" panose="020B0502040204020203"/>
              </a:rPr>
              <a:t>Oxford University Press</a:t>
            </a:r>
            <a:r>
              <a:rPr lang="en-US" sz="1200" dirty="0">
                <a:effectLst/>
                <a:latin typeface="Lucida Grande" panose="020B0502040204020203"/>
              </a:rPr>
              <a:t>. New York.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effectLst/>
                <a:latin typeface="Lucida Grande" panose="020B0502040204020203"/>
              </a:rPr>
              <a:t>Lubricity Figure</a:t>
            </a:r>
            <a:r>
              <a:rPr lang="en-US" sz="1200" dirty="0">
                <a:effectLst/>
                <a:latin typeface="Lucida Grande" panose="020B0502040204020203"/>
              </a:rPr>
              <a:t>: Yu, J., Jackson, N. E., Xu, X., Morgenstern, Y., Kaufman, Y., </a:t>
            </a:r>
            <a:r>
              <a:rPr lang="en-US" sz="1200" dirty="0" err="1">
                <a:effectLst/>
                <a:latin typeface="Lucida Grande" panose="020B0502040204020203"/>
              </a:rPr>
              <a:t>Ruths</a:t>
            </a:r>
            <a:r>
              <a:rPr lang="en-US" sz="1200" dirty="0">
                <a:effectLst/>
                <a:latin typeface="Lucida Grande" panose="020B0502040204020203"/>
              </a:rPr>
              <a:t>, M., de Pablo, J. J., &amp; Tirrell, M. (2018). Multivalent counterions diminish the lubricity of polyelectrolyte brushes. </a:t>
            </a:r>
            <a:r>
              <a:rPr lang="en-US" sz="1200" i="1" dirty="0">
                <a:effectLst/>
                <a:latin typeface="Lucida Grande" panose="020B0502040204020203"/>
              </a:rPr>
              <a:t>Science</a:t>
            </a:r>
            <a:r>
              <a:rPr lang="en-US" sz="1200" dirty="0">
                <a:effectLst/>
                <a:latin typeface="Lucida Grande" panose="020B0502040204020203"/>
              </a:rPr>
              <a:t>, </a:t>
            </a:r>
            <a:r>
              <a:rPr lang="en-US" sz="1200" i="1" dirty="0">
                <a:effectLst/>
                <a:latin typeface="Lucida Grande" panose="020B0502040204020203"/>
              </a:rPr>
              <a:t>360</a:t>
            </a:r>
            <a:r>
              <a:rPr lang="en-US" sz="1200" dirty="0">
                <a:effectLst/>
                <a:latin typeface="Lucida Grande" panose="020B0502040204020203"/>
              </a:rPr>
              <a:t>(6396), 1434–1438. </a:t>
            </a:r>
            <a:r>
              <a:rPr lang="en-US" sz="1200" dirty="0">
                <a:effectLst/>
                <a:latin typeface="Lucida Grande" panose="020B0502040204020203"/>
                <a:hlinkClick r:id="rId4"/>
              </a:rPr>
              <a:t>https://doi.org/10.1126/science.aar5877</a:t>
            </a:r>
            <a:endParaRPr lang="en-US" sz="1200" dirty="0">
              <a:effectLst/>
              <a:latin typeface="Lucida Grande" panose="020B0502040204020203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</a:rPr>
              <a:t>XR Multilayer Figure</a:t>
            </a:r>
            <a:r>
              <a:rPr lang="en-US" sz="1200" dirty="0">
                <a:latin typeface="Lucida Grande" panose="020B0502040204020203"/>
              </a:rPr>
              <a:t>: </a:t>
            </a:r>
            <a:r>
              <a:rPr lang="en-US" sz="1200" dirty="0">
                <a:effectLst/>
                <a:latin typeface="Lucida Grande" panose="020B0502040204020203"/>
              </a:rPr>
              <a:t>Xu, H., Penfold, J., Thomas, R. K., </a:t>
            </a:r>
            <a:r>
              <a:rPr lang="en-US" sz="1200" dirty="0" err="1">
                <a:effectLst/>
                <a:latin typeface="Lucida Grande" panose="020B0502040204020203"/>
              </a:rPr>
              <a:t>Petkov</a:t>
            </a:r>
            <a:r>
              <a:rPr lang="en-US" sz="1200" dirty="0">
                <a:effectLst/>
                <a:latin typeface="Lucida Grande" panose="020B0502040204020203"/>
              </a:rPr>
              <a:t>, J. T., Tucker, I., &amp; Webster, J. P. R. (2013). The Formation of Surface Multilayers at the Air–Water Interface from Sodium Polyethylene Glycol </a:t>
            </a:r>
            <a:r>
              <a:rPr lang="en-US" sz="1200" dirty="0" err="1">
                <a:effectLst/>
                <a:latin typeface="Lucida Grande" panose="020B0502040204020203"/>
              </a:rPr>
              <a:t>Monoalkyl</a:t>
            </a:r>
            <a:r>
              <a:rPr lang="en-US" sz="1200" dirty="0">
                <a:effectLst/>
                <a:latin typeface="Lucida Grande" panose="020B0502040204020203"/>
              </a:rPr>
              <a:t> Ether Sulfate/</a:t>
            </a:r>
            <a:r>
              <a:rPr lang="en-US" sz="1200" dirty="0" err="1">
                <a:effectLst/>
                <a:latin typeface="Lucida Grande" panose="020B0502040204020203"/>
              </a:rPr>
              <a:t>AlCl</a:t>
            </a:r>
            <a:r>
              <a:rPr lang="en-US" sz="1200" dirty="0">
                <a:effectLst/>
                <a:latin typeface="Lucida Grande" panose="020B0502040204020203"/>
              </a:rPr>
              <a:t> </a:t>
            </a:r>
            <a:r>
              <a:rPr lang="en-US" sz="1200" baseline="-25000" dirty="0">
                <a:effectLst/>
                <a:latin typeface="Lucida Grande" panose="020B0502040204020203"/>
              </a:rPr>
              <a:t>3</a:t>
            </a:r>
            <a:r>
              <a:rPr lang="en-US" sz="1200" dirty="0">
                <a:effectLst/>
                <a:latin typeface="Lucida Grande" panose="020B0502040204020203"/>
              </a:rPr>
              <a:t> Solutions: The Role of the Size of the Polyethylene Oxide Group. </a:t>
            </a:r>
            <a:r>
              <a:rPr lang="en-US" sz="1200" i="1" dirty="0">
                <a:effectLst/>
                <a:latin typeface="Lucida Grande" panose="020B0502040204020203"/>
              </a:rPr>
              <a:t>Langmuir</a:t>
            </a:r>
            <a:r>
              <a:rPr lang="en-US" sz="1200" dirty="0">
                <a:effectLst/>
                <a:latin typeface="Lucida Grande" panose="020B0502040204020203"/>
              </a:rPr>
              <a:t>, </a:t>
            </a:r>
            <a:r>
              <a:rPr lang="en-US" sz="1200" i="1" dirty="0">
                <a:effectLst/>
                <a:latin typeface="Lucida Grande" panose="020B0502040204020203"/>
              </a:rPr>
              <a:t>29</a:t>
            </a:r>
            <a:r>
              <a:rPr lang="en-US" sz="1200" dirty="0">
                <a:effectLst/>
                <a:latin typeface="Lucida Grande" panose="020B0502040204020203"/>
              </a:rPr>
              <a:t>(37), 11656–11666. </a:t>
            </a:r>
            <a:r>
              <a:rPr lang="en-US" sz="1200" dirty="0">
                <a:effectLst/>
                <a:latin typeface="Lucida Grande" panose="020B0502040204020203"/>
                <a:hlinkClick r:id="rId5"/>
              </a:rPr>
              <a:t>https://doi.org/10.1021/la4030348</a:t>
            </a:r>
            <a:endParaRPr lang="en-US" sz="1200" dirty="0"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Anti-Biofouling Figure</a:t>
            </a:r>
            <a:r>
              <a:rPr lang="en-US" sz="12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: Chen, W.-L., Cordero, R., Tran, H., &amp; Ober, C. K. (2017). 50th Anniversary Perspective: Polymer Brushes: Novel Surfaces for Future Materials. </a:t>
            </a:r>
            <a:r>
              <a:rPr lang="en-US" sz="1200" i="1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Macromolecules</a:t>
            </a:r>
            <a:r>
              <a:rPr lang="en-US" sz="12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</a:t>
            </a:r>
            <a:r>
              <a:rPr lang="en-US" sz="1200" i="1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50</a:t>
            </a:r>
            <a:r>
              <a:rPr lang="en-US" sz="12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(11), 4089–4113. </a:t>
            </a:r>
            <a:r>
              <a:rPr lang="en-US" sz="12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  <a:hlinkClick r:id="rId6"/>
              </a:rPr>
              <a:t>https://doi.org/10.1021/acs.macromol.7b00450</a:t>
            </a:r>
            <a:endParaRPr lang="en-US" sz="1200" dirty="0"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XR Layout Figure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: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Schreiber, F., &amp; Gerlach, A. (n.d.).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X-Ray and Neutron Reflectivity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. Department of Chemistry - University of Oxford.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  <a:hlinkClick r:id="rId7"/>
              </a:rPr>
              <a:t>www.physchem.ox.ac.uk/~fs</a:t>
            </a:r>
            <a:endParaRPr lang="en-US" sz="1200" dirty="0">
              <a:effectLst/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XR Spectra Figure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: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Reinhardt, M.,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Dzubiella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J., Trapp, M., Gutfreund, P., Kreuzer, M.,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Gröschel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A. H., Müller, A. H. E.,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Ballauff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M., &amp;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Steitz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R. (2013). Fine-Tuning the Structure of Stimuli-Responsive Polymer Films by Hydrostatic Pressure and Temperature.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Macromolecules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46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(16), 6541–6547.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  <a:hlinkClick r:id="rId8"/>
              </a:rPr>
              <a:t>https://doi.org/10.1021/ma400962p</a:t>
            </a:r>
            <a:endParaRPr lang="en-US" sz="1200" dirty="0">
              <a:effectLst/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1200" dirty="0" err="1"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37693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618D0-4E3E-C875-93C0-7A6EAB2D6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Alexander-de </a:t>
            </a:r>
            <a:r>
              <a:rPr lang="en-US" dirty="0" err="1"/>
              <a:t>Gennes</a:t>
            </a:r>
            <a:r>
              <a:rPr lang="en-US" dirty="0"/>
              <a:t> Brush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5FF68F2-B520-AF65-2C1A-6EF14130A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AF01104-D541-3A3B-DA07-5783506632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1491" y="1560945"/>
            <a:ext cx="3239218" cy="8195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F586DDC-8F1E-8647-B155-D7813B8DE2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9085" y="2915862"/>
            <a:ext cx="3152384" cy="78809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4CBB15B-AF93-B57D-4125-13BDFCAFBC9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766"/>
          <a:stretch/>
        </p:blipFill>
        <p:spPr>
          <a:xfrm>
            <a:off x="356558" y="1276989"/>
            <a:ext cx="2866326" cy="338524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A6E52DD-65A4-163A-306C-DD4EDB7705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95823" y="2666894"/>
            <a:ext cx="1438346" cy="408620"/>
          </a:xfrm>
          <a:prstGeom prst="rect">
            <a:avLst/>
          </a:prstGeom>
          <a:ln w="28575">
            <a:solidFill>
              <a:schemeClr val="accent2"/>
            </a:solidFill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8BF5369-F958-DE48-F64F-8CEBECA663E4}"/>
              </a:ext>
            </a:extLst>
          </p:cNvPr>
          <p:cNvSpPr txBox="1"/>
          <p:nvPr/>
        </p:nvSpPr>
        <p:spPr>
          <a:xfrm>
            <a:off x="142336" y="6538912"/>
            <a:ext cx="62196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effectLst/>
                <a:latin typeface="Lucida Grande" panose="020B0502040204020203"/>
              </a:rPr>
              <a:t>Rubinstein, M., &amp; Colby, R. H. (2003). Chapter 5.3 </a:t>
            </a:r>
            <a:endParaRPr lang="en-US" sz="1200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D75403B-A755-C478-49E3-517D0CB0DA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25899" y="6437631"/>
            <a:ext cx="2486372" cy="36200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A6C6E08-755A-6E7D-616B-FB86D84B01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53669" y="3889928"/>
            <a:ext cx="4834969" cy="246642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440BE0A-32FB-6991-1D43-6351FBCD13A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91835" y="4218316"/>
            <a:ext cx="2581108" cy="1964543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CA1E865-B8EA-32AB-739F-6260ED7F0EB8}"/>
              </a:ext>
            </a:extLst>
          </p:cNvPr>
          <p:cNvCxnSpPr>
            <a:cxnSpLocks/>
          </p:cNvCxnSpPr>
          <p:nvPr/>
        </p:nvCxnSpPr>
        <p:spPr>
          <a:xfrm>
            <a:off x="2271241" y="3623448"/>
            <a:ext cx="2986559" cy="76739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4668058-5EDF-C440-D190-4FAAB0526F63}"/>
              </a:ext>
            </a:extLst>
          </p:cNvPr>
          <p:cNvCxnSpPr>
            <a:cxnSpLocks/>
          </p:cNvCxnSpPr>
          <p:nvPr/>
        </p:nvCxnSpPr>
        <p:spPr>
          <a:xfrm>
            <a:off x="1789721" y="4218316"/>
            <a:ext cx="1333041" cy="174870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60A74223-0B97-93C0-3930-3FF4E1B88A4A}"/>
              </a:ext>
            </a:extLst>
          </p:cNvPr>
          <p:cNvSpPr txBox="1"/>
          <p:nvPr/>
        </p:nvSpPr>
        <p:spPr>
          <a:xfrm>
            <a:off x="3410698" y="3352232"/>
            <a:ext cx="2393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“Correlation length”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C64BA4A-131A-24BA-63EA-A894F571B0E9}"/>
              </a:ext>
            </a:extLst>
          </p:cNvPr>
          <p:cNvSpPr txBox="1"/>
          <p:nvPr/>
        </p:nvSpPr>
        <p:spPr>
          <a:xfrm>
            <a:off x="6361980" y="1209508"/>
            <a:ext cx="5348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Monomers in correlation blobs (self-avoiding walk)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F0D3CCA-2CEC-74F5-B43B-B88FE2DBEA59}"/>
              </a:ext>
            </a:extLst>
          </p:cNvPr>
          <p:cNvSpPr txBox="1"/>
          <p:nvPr/>
        </p:nvSpPr>
        <p:spPr>
          <a:xfrm>
            <a:off x="6430832" y="2640881"/>
            <a:ext cx="539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Height = Correlation length x No. Correlation blobs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432C7039-5163-AE76-9A5B-EE49655A22E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80947" y="6490593"/>
            <a:ext cx="1031224" cy="221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8974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78D48-07A8-FB8A-E817-CFA98ADE5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Surface Force Apparatus (SFA)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E81E0A3-592C-2E1A-DB2C-E6ADF6F90F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27</a:t>
            </a:fld>
            <a:endParaRPr lang="en-US" dirty="0"/>
          </a:p>
        </p:txBody>
      </p:sp>
      <p:pic>
        <p:nvPicPr>
          <p:cNvPr id="2050" name="Picture 2" descr="figure 1">
            <a:extLst>
              <a:ext uri="{FF2B5EF4-FFF2-40B4-BE49-F238E27FC236}">
                <a16:creationId xmlns:a16="http://schemas.microsoft.com/office/drawing/2014/main" id="{CF08F99D-05BE-F54C-EF29-B646815830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399" y="1560152"/>
            <a:ext cx="4412116" cy="4172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5F68ABF-65FD-32EC-CD60-2F2A56840F81}"/>
              </a:ext>
            </a:extLst>
          </p:cNvPr>
          <p:cNvSpPr/>
          <p:nvPr/>
        </p:nvSpPr>
        <p:spPr>
          <a:xfrm>
            <a:off x="1247684" y="1942012"/>
            <a:ext cx="1338762" cy="280148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EBDB67A-00D4-C72B-39E4-55CEBEE2AC6D}"/>
              </a:ext>
            </a:extLst>
          </p:cNvPr>
          <p:cNvSpPr/>
          <p:nvPr/>
        </p:nvSpPr>
        <p:spPr>
          <a:xfrm>
            <a:off x="955947" y="2821008"/>
            <a:ext cx="1338762" cy="280148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F483834-3210-5FD2-3496-093452117420}"/>
              </a:ext>
            </a:extLst>
          </p:cNvPr>
          <p:cNvSpPr/>
          <p:nvPr/>
        </p:nvSpPr>
        <p:spPr>
          <a:xfrm>
            <a:off x="3659957" y="2680934"/>
            <a:ext cx="1251677" cy="280148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8073A04-4152-C4FD-0657-4A6140555807}"/>
              </a:ext>
            </a:extLst>
          </p:cNvPr>
          <p:cNvSpPr/>
          <p:nvPr/>
        </p:nvSpPr>
        <p:spPr>
          <a:xfrm>
            <a:off x="1522003" y="2338135"/>
            <a:ext cx="1190717" cy="280148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F8A3AC7-4F67-8D72-2D18-78A9EE01CF92}"/>
              </a:ext>
            </a:extLst>
          </p:cNvPr>
          <p:cNvSpPr txBox="1"/>
          <p:nvPr/>
        </p:nvSpPr>
        <p:spPr>
          <a:xfrm>
            <a:off x="5712049" y="2490281"/>
            <a:ext cx="6061167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Distance (D) is calculated using a spectrometer, which generates Fringes of Equal Chromatic Order (FECO)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Mirrors allow only wavelengths that form standing waves between to constructively interfere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Distance is measured by relating FECO wavelength to that from mica in contact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C78D450-6B98-B836-A8B5-8857F3D7359B}"/>
              </a:ext>
            </a:extLst>
          </p:cNvPr>
          <p:cNvSpPr txBox="1"/>
          <p:nvPr/>
        </p:nvSpPr>
        <p:spPr>
          <a:xfrm>
            <a:off x="128451" y="6457890"/>
            <a:ext cx="775933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effectLst/>
              </a:rPr>
              <a:t>Lowrey, D. D., </a:t>
            </a:r>
            <a:r>
              <a:rPr lang="en-US" sz="1000" dirty="0" err="1">
                <a:effectLst/>
              </a:rPr>
              <a:t>Tasaka</a:t>
            </a:r>
            <a:r>
              <a:rPr lang="en-US" sz="1000" dirty="0">
                <a:effectLst/>
              </a:rPr>
              <a:t>, K., </a:t>
            </a:r>
            <a:r>
              <a:rPr lang="en-US" sz="1000" dirty="0" err="1">
                <a:effectLst/>
              </a:rPr>
              <a:t>Kindt</a:t>
            </a:r>
            <a:r>
              <a:rPr lang="en-US" sz="1000" dirty="0">
                <a:effectLst/>
              </a:rPr>
              <a:t>, J. H., </a:t>
            </a:r>
            <a:r>
              <a:rPr lang="en-US" sz="1000" dirty="0" err="1">
                <a:effectLst/>
              </a:rPr>
              <a:t>Banquy</a:t>
            </a:r>
            <a:r>
              <a:rPr lang="en-US" sz="1000" dirty="0">
                <a:effectLst/>
              </a:rPr>
              <a:t>, X., </a:t>
            </a:r>
            <a:r>
              <a:rPr lang="en-US" sz="1000" dirty="0" err="1">
                <a:effectLst/>
              </a:rPr>
              <a:t>Belman</a:t>
            </a:r>
            <a:r>
              <a:rPr lang="en-US" sz="1000" dirty="0">
                <a:effectLst/>
              </a:rPr>
              <a:t>, N., Min, Y., </a:t>
            </a:r>
            <a:r>
              <a:rPr lang="en-US" sz="1000" dirty="0" err="1">
                <a:effectLst/>
              </a:rPr>
              <a:t>Pesika</a:t>
            </a:r>
            <a:r>
              <a:rPr lang="en-US" sz="1000" dirty="0">
                <a:effectLst/>
              </a:rPr>
              <a:t>, N. S., </a:t>
            </a:r>
            <a:r>
              <a:rPr lang="en-US" sz="1000" dirty="0" err="1">
                <a:effectLst/>
              </a:rPr>
              <a:t>Mordukhovich</a:t>
            </a:r>
            <a:r>
              <a:rPr lang="en-US" sz="1000" dirty="0">
                <a:effectLst/>
              </a:rPr>
              <a:t>, G., &amp; </a:t>
            </a:r>
            <a:r>
              <a:rPr lang="en-US" sz="1000" dirty="0" err="1">
                <a:effectLst/>
              </a:rPr>
              <a:t>Israelachvili</a:t>
            </a:r>
            <a:r>
              <a:rPr lang="en-US" sz="1000" dirty="0">
                <a:effectLst/>
              </a:rPr>
              <a:t>, J. N. (2011). High-Speed Friction Measurements Using a Modified Surface Forces Apparatus. </a:t>
            </a:r>
            <a:r>
              <a:rPr lang="en-US" sz="1000" i="1" dirty="0">
                <a:effectLst/>
              </a:rPr>
              <a:t>Tribology Letters</a:t>
            </a:r>
            <a:r>
              <a:rPr lang="en-US" sz="1000" dirty="0">
                <a:effectLst/>
              </a:rPr>
              <a:t>, </a:t>
            </a:r>
            <a:r>
              <a:rPr lang="en-US" sz="1000" i="1" dirty="0">
                <a:effectLst/>
              </a:rPr>
              <a:t>42</a:t>
            </a:r>
            <a:r>
              <a:rPr lang="en-US" sz="1000" dirty="0">
                <a:effectLst/>
              </a:rPr>
              <a:t>(1), 117–127. </a:t>
            </a:r>
            <a:r>
              <a:rPr lang="en-US" sz="1000" dirty="0">
                <a:effectLst/>
                <a:hlinkClick r:id="rId3"/>
              </a:rPr>
              <a:t>https://doi.org/10.1007/s11249-011-9746-1</a:t>
            </a:r>
            <a:endParaRPr lang="en-US" sz="10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2223297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00FFC-B172-CFD2-AE9B-DAEA70D8E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SFBox Lattice Artifacts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287580-A603-EE5C-C9D2-ED07D8F46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3187D9-5AA6-C19A-63C6-0A0370F8F0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4191" y="1301673"/>
            <a:ext cx="6753243" cy="468544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1298982-CB56-4D66-4EC7-79186E9B778B}"/>
              </a:ext>
            </a:extLst>
          </p:cNvPr>
          <p:cNvSpPr txBox="1"/>
          <p:nvPr/>
        </p:nvSpPr>
        <p:spPr>
          <a:xfrm>
            <a:off x="206187" y="6352143"/>
            <a:ext cx="1081143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 err="1">
                <a:effectLst/>
              </a:rPr>
              <a:t>Pryamitsyn</a:t>
            </a:r>
            <a:r>
              <a:rPr lang="en-US" sz="1600" dirty="0">
                <a:effectLst/>
              </a:rPr>
              <a:t>, V. A., </a:t>
            </a:r>
            <a:r>
              <a:rPr lang="en-US" sz="1600" dirty="0" err="1">
                <a:effectLst/>
              </a:rPr>
              <a:t>Leermakers</a:t>
            </a:r>
            <a:r>
              <a:rPr lang="en-US" sz="1600" dirty="0">
                <a:effectLst/>
              </a:rPr>
              <a:t>, F. A. M., Fleer, G. J., &amp; </a:t>
            </a:r>
            <a:r>
              <a:rPr lang="en-US" sz="1600" dirty="0" err="1">
                <a:effectLst/>
              </a:rPr>
              <a:t>Zhulina</a:t>
            </a:r>
            <a:r>
              <a:rPr lang="en-US" sz="1600" dirty="0">
                <a:effectLst/>
              </a:rPr>
              <a:t>, E. B. (1996). </a:t>
            </a:r>
            <a:r>
              <a:rPr lang="en-US" sz="1600" i="1" dirty="0">
                <a:effectLst/>
              </a:rPr>
              <a:t>Macromolecules</a:t>
            </a:r>
            <a:r>
              <a:rPr lang="en-US" sz="1600" dirty="0">
                <a:effectLst/>
              </a:rPr>
              <a:t>, </a:t>
            </a:r>
            <a:r>
              <a:rPr lang="en-US" sz="1600" i="1" dirty="0">
                <a:effectLst/>
              </a:rPr>
              <a:t>29</a:t>
            </a:r>
            <a:r>
              <a:rPr lang="en-US" sz="1600" dirty="0">
                <a:effectLst/>
              </a:rPr>
              <a:t>(25), 8260–8270.</a:t>
            </a:r>
          </a:p>
        </p:txBody>
      </p:sp>
    </p:spTree>
    <p:extLst>
      <p:ext uri="{BB962C8B-B14F-4D97-AF65-F5344CB8AC3E}">
        <p14:creationId xmlns:p14="http://schemas.microsoft.com/office/powerpoint/2010/main" val="40697265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8BFE0-E513-1D55-253F-4D1A0F45D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Borisov previous theory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08A671C-6F12-C907-6BE2-4D2C7ED4F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44263D-A28A-38C5-4039-FC3F723A30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0728" y="1762480"/>
            <a:ext cx="2455205" cy="41311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D0F41D2-6A2F-26FE-4538-93507AEFDB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7685" y="1823421"/>
            <a:ext cx="4447800" cy="364616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2EDE70C-0753-FD72-5505-0DCB690C6567}"/>
              </a:ext>
            </a:extLst>
          </p:cNvPr>
          <p:cNvSpPr txBox="1"/>
          <p:nvPr/>
        </p:nvSpPr>
        <p:spPr>
          <a:xfrm>
            <a:off x="5300711" y="6492195"/>
            <a:ext cx="52148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 err="1">
                <a:latin typeface="Lucida grande" panose="020B0502040204020203"/>
              </a:rPr>
              <a:t>Klushin</a:t>
            </a:r>
            <a:r>
              <a:rPr lang="en-US" sz="1400" dirty="0">
                <a:latin typeface="Lucida grande" panose="020B0502040204020203"/>
              </a:rPr>
              <a:t>, </a:t>
            </a:r>
            <a:r>
              <a:rPr lang="en-US" sz="1400" dirty="0" err="1">
                <a:latin typeface="Lucida grande" panose="020B0502040204020203"/>
              </a:rPr>
              <a:t>Birshtein</a:t>
            </a:r>
            <a:r>
              <a:rPr lang="en-US" sz="1400" dirty="0">
                <a:latin typeface="Lucida grande" panose="020B0502040204020203"/>
              </a:rPr>
              <a:t>, </a:t>
            </a:r>
            <a:r>
              <a:rPr lang="en-US" sz="1400" dirty="0" err="1">
                <a:latin typeface="Lucida grande" panose="020B0502040204020203"/>
              </a:rPr>
              <a:t>Amoskov</a:t>
            </a:r>
            <a:r>
              <a:rPr lang="en-US" sz="1400" dirty="0">
                <a:latin typeface="Lucida grande" panose="020B0502040204020203"/>
              </a:rPr>
              <a:t>. (2001). Macromolecules, 34.</a:t>
            </a:r>
          </a:p>
        </p:txBody>
      </p:sp>
    </p:spTree>
    <p:extLst>
      <p:ext uri="{BB962C8B-B14F-4D97-AF65-F5344CB8AC3E}">
        <p14:creationId xmlns:p14="http://schemas.microsoft.com/office/powerpoint/2010/main" val="21305793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B104C-F71A-8A19-62F6-F2A43FBA4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7257"/>
            <a:ext cx="10515600" cy="800128"/>
          </a:xfrm>
        </p:spPr>
        <p:txBody>
          <a:bodyPr/>
          <a:lstStyle/>
          <a:p>
            <a:r>
              <a:rPr lang="en-US" sz="4000" dirty="0">
                <a:latin typeface="Lucida Grande" panose="020B0502040204020203"/>
                <a:cs typeface="Helvetica" panose="020B0604020202020204" pitchFamily="34" charset="0"/>
              </a:rPr>
              <a:t>Previous Theories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106AAB-C457-63E5-49A4-D9E6AA541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z="1100" smtClean="0"/>
              <a:t>3</a:t>
            </a:fld>
            <a:endParaRPr lang="en-US" sz="11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5D013B-9FE9-1BAC-BD41-39F88C22730A}"/>
              </a:ext>
            </a:extLst>
          </p:cNvPr>
          <p:cNvSpPr txBox="1"/>
          <p:nvPr/>
        </p:nvSpPr>
        <p:spPr>
          <a:xfrm>
            <a:off x="157262" y="1152435"/>
            <a:ext cx="42753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Flory scaling – de </a:t>
            </a:r>
            <a:r>
              <a:rPr lang="en-US" sz="1600" dirty="0" err="1">
                <a:latin typeface="Lucida grande" panose="020B0502040204020203"/>
              </a:rPr>
              <a:t>Gennes</a:t>
            </a:r>
            <a:r>
              <a:rPr lang="en-US" sz="1600" dirty="0">
                <a:latin typeface="Lucida grande" panose="020B0502040204020203"/>
              </a:rPr>
              <a:t>, Alexander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24BFDB-8C0E-0C12-3ED9-DA1CEBDDB023}"/>
              </a:ext>
            </a:extLst>
          </p:cNvPr>
          <p:cNvSpPr txBox="1"/>
          <p:nvPr/>
        </p:nvSpPr>
        <p:spPr>
          <a:xfrm>
            <a:off x="153114" y="4810456"/>
            <a:ext cx="5938738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Drawbacks: 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Elasticity is inaccurately considered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Effects from multivalent ions cannot be captured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BB05A32-68DF-7525-D1B9-FE7116A6D5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2592" y="3120556"/>
            <a:ext cx="2684254" cy="67106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574DED9-3F75-0A63-C292-BA619FDF41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2592" y="1927636"/>
            <a:ext cx="919295" cy="261162"/>
          </a:xfrm>
          <a:prstGeom prst="rect">
            <a:avLst/>
          </a:prstGeom>
          <a:ln w="28575">
            <a:noFill/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D1E99FA-485D-7059-0D74-838AF6F73D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8651" y="2291269"/>
            <a:ext cx="2758195" cy="69785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DBD0051-BC06-A531-E002-CF3D561A63E5}"/>
              </a:ext>
            </a:extLst>
          </p:cNvPr>
          <p:cNvSpPr txBox="1"/>
          <p:nvPr/>
        </p:nvSpPr>
        <p:spPr>
          <a:xfrm>
            <a:off x="2475802" y="1862774"/>
            <a:ext cx="18245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Correlation length: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3E4F122-12A6-AECA-12E9-A3D9CA1D3D13}"/>
              </a:ext>
            </a:extLst>
          </p:cNvPr>
          <p:cNvSpPr txBox="1"/>
          <p:nvPr/>
        </p:nvSpPr>
        <p:spPr>
          <a:xfrm>
            <a:off x="2491922" y="2456159"/>
            <a:ext cx="18667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No. monomers in correlation blob: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F5C0214-3C05-023F-C6FF-EDE81F2868B4}"/>
              </a:ext>
            </a:extLst>
          </p:cNvPr>
          <p:cNvSpPr txBox="1"/>
          <p:nvPr/>
        </p:nvSpPr>
        <p:spPr>
          <a:xfrm>
            <a:off x="2491922" y="3298408"/>
            <a:ext cx="18667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Brush height: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E61EB08-1103-BBFA-8B18-D80C5233659A}"/>
              </a:ext>
            </a:extLst>
          </p:cNvPr>
          <p:cNvSpPr txBox="1"/>
          <p:nvPr/>
        </p:nvSpPr>
        <p:spPr>
          <a:xfrm>
            <a:off x="6938431" y="1170739"/>
            <a:ext cx="47154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Lattice-constrained </a:t>
            </a:r>
            <a:r>
              <a:rPr lang="en-US" sz="1600" dirty="0" err="1">
                <a:latin typeface="Lucida grande" panose="020B0502040204020203"/>
              </a:rPr>
              <a:t>Scheutjens</a:t>
            </a:r>
            <a:r>
              <a:rPr lang="en-US" sz="1600" dirty="0">
                <a:latin typeface="Lucida grande" panose="020B0502040204020203"/>
              </a:rPr>
              <a:t>-Fleer SCFT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A7B780D-577A-5B2C-9EBE-C190C827CF78}"/>
              </a:ext>
            </a:extLst>
          </p:cNvPr>
          <p:cNvSpPr txBox="1"/>
          <p:nvPr/>
        </p:nvSpPr>
        <p:spPr>
          <a:xfrm>
            <a:off x="78459" y="3894897"/>
            <a:ext cx="341308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latin typeface="Lucida grande" panose="020B0502040204020203"/>
              </a:rPr>
              <a:t>(Rubinstein, Colby, </a:t>
            </a:r>
            <a:r>
              <a:rPr lang="en-US" sz="1100" i="1" dirty="0">
                <a:latin typeface="Lucida grande" panose="020B0502040204020203"/>
              </a:rPr>
              <a:t>Oxford Univ. Press,</a:t>
            </a:r>
            <a:r>
              <a:rPr lang="en-US" sz="1100" dirty="0">
                <a:latin typeface="Lucida grande" panose="020B0502040204020203"/>
              </a:rPr>
              <a:t> 2003)</a:t>
            </a:r>
            <a:endParaRPr lang="en-US" sz="1100" dirty="0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21F82D68-0AA3-6984-4514-CAA139EE41A8}"/>
              </a:ext>
            </a:extLst>
          </p:cNvPr>
          <p:cNvGrpSpPr/>
          <p:nvPr/>
        </p:nvGrpSpPr>
        <p:grpSpPr>
          <a:xfrm>
            <a:off x="6135798" y="4237823"/>
            <a:ext cx="4866460" cy="2536453"/>
            <a:chOff x="3072328" y="4117418"/>
            <a:chExt cx="4866460" cy="253645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BCFAD07-9769-D2DE-7DBB-37E88D7E71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4791"/>
            <a:stretch/>
          </p:blipFill>
          <p:spPr>
            <a:xfrm>
              <a:off x="3072328" y="4117418"/>
              <a:ext cx="3199309" cy="2476945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EEF5703-7D26-84DB-73BB-D431485BD242}"/>
                </a:ext>
              </a:extLst>
            </p:cNvPr>
            <p:cNvSpPr txBox="1"/>
            <p:nvPr/>
          </p:nvSpPr>
          <p:spPr>
            <a:xfrm>
              <a:off x="5843143" y="6392261"/>
              <a:ext cx="2095645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100" dirty="0">
                  <a:latin typeface="Lucida grande" panose="020B0502040204020203"/>
                </a:rPr>
                <a:t>(Yu et al., </a:t>
              </a:r>
              <a:r>
                <a:rPr lang="en-US" sz="1100" i="1" dirty="0">
                  <a:latin typeface="Lucida grande" panose="020B0502040204020203"/>
                </a:rPr>
                <a:t>Science</a:t>
              </a:r>
              <a:r>
                <a:rPr lang="en-US" sz="1100" dirty="0">
                  <a:latin typeface="Lucida grande" panose="020B0502040204020203"/>
                </a:rPr>
                <a:t>, 2018)</a:t>
              </a:r>
              <a:endParaRPr lang="en-US" sz="1100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E66F6B4-9535-DBA7-3CAB-F66DB379F287}"/>
                </a:ext>
              </a:extLst>
            </p:cNvPr>
            <p:cNvSpPr txBox="1"/>
            <p:nvPr/>
          </p:nvSpPr>
          <p:spPr>
            <a:xfrm>
              <a:off x="5180499" y="5898559"/>
              <a:ext cx="896399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100" b="1" dirty="0">
                  <a:latin typeface="Lucida grande" panose="020B0502040204020203"/>
                </a:rPr>
                <a:t>6 mM Na</a:t>
              </a:r>
              <a:r>
                <a:rPr lang="en-US" sz="1100" b="1" baseline="30000" dirty="0">
                  <a:latin typeface="Lucida grande" panose="020B0502040204020203"/>
                </a:rPr>
                <a:t>+</a:t>
              </a:r>
              <a:endParaRPr lang="en-US" sz="1100" b="1" dirty="0">
                <a:latin typeface="Lucida grande" panose="020B0502040204020203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2FDE3B1-1067-AE4C-9C33-723EE12A6C0D}"/>
                </a:ext>
              </a:extLst>
            </p:cNvPr>
            <p:cNvSpPr txBox="1"/>
            <p:nvPr/>
          </p:nvSpPr>
          <p:spPr>
            <a:xfrm>
              <a:off x="4321730" y="5677844"/>
              <a:ext cx="1244117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100" b="1" dirty="0">
                  <a:latin typeface="Lucida grande" panose="020B0502040204020203"/>
                </a:rPr>
                <a:t>0.01 mM Ca</a:t>
              </a:r>
              <a:r>
                <a:rPr lang="en-US" sz="1100" b="1" baseline="30000" dirty="0">
                  <a:latin typeface="Lucida grande" panose="020B0502040204020203"/>
                </a:rPr>
                <a:t>2+</a:t>
              </a:r>
              <a:endParaRPr lang="en-US" sz="1100" b="1" dirty="0">
                <a:latin typeface="Lucida grande" panose="020B0502040204020203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DAC07C0-13F4-B6A4-5A9F-74428FDDF8FE}"/>
                </a:ext>
              </a:extLst>
            </p:cNvPr>
            <p:cNvSpPr txBox="1"/>
            <p:nvPr/>
          </p:nvSpPr>
          <p:spPr>
            <a:xfrm>
              <a:off x="5021045" y="4892746"/>
              <a:ext cx="1108654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100" b="1" dirty="0">
                  <a:latin typeface="Lucida grande" panose="020B0502040204020203"/>
                </a:rPr>
                <a:t>0.1 mM Ca</a:t>
              </a:r>
              <a:r>
                <a:rPr lang="en-US" sz="1100" b="1" baseline="30000" dirty="0">
                  <a:latin typeface="Lucida grande" panose="020B0502040204020203"/>
                </a:rPr>
                <a:t>2+</a:t>
              </a:r>
              <a:endParaRPr lang="en-US" sz="1100" b="1" dirty="0">
                <a:latin typeface="Lucida grande" panose="020B0502040204020203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9CB1F05-6565-7BD6-F4B3-8FD43DE54510}"/>
                </a:ext>
              </a:extLst>
            </p:cNvPr>
            <p:cNvSpPr txBox="1"/>
            <p:nvPr/>
          </p:nvSpPr>
          <p:spPr>
            <a:xfrm>
              <a:off x="5116482" y="4588101"/>
              <a:ext cx="1002220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100" b="1" dirty="0">
                  <a:latin typeface="Lucida grande" panose="020B0502040204020203"/>
                </a:rPr>
                <a:t>1 mM Ca</a:t>
              </a:r>
              <a:r>
                <a:rPr lang="en-US" sz="1100" b="1" baseline="30000" dirty="0">
                  <a:latin typeface="Lucida grande" panose="020B0502040204020203"/>
                </a:rPr>
                <a:t>2+</a:t>
              </a:r>
              <a:endParaRPr lang="en-US" sz="1100" b="1" dirty="0">
                <a:latin typeface="Lucida grande" panose="020B0502040204020203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33039D0-87CF-BEAB-D51D-876B7F26A904}"/>
                </a:ext>
              </a:extLst>
            </p:cNvPr>
            <p:cNvSpPr txBox="1"/>
            <p:nvPr/>
          </p:nvSpPr>
          <p:spPr>
            <a:xfrm>
              <a:off x="5126007" y="4168129"/>
              <a:ext cx="1015478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100" b="1" dirty="0">
                  <a:latin typeface="Lucida grande" panose="020B0502040204020203"/>
                </a:rPr>
                <a:t>1 mM Ba</a:t>
              </a:r>
              <a:r>
                <a:rPr lang="en-US" sz="1100" b="1" baseline="30000" dirty="0">
                  <a:latin typeface="Lucida grande" panose="020B0502040204020203"/>
                </a:rPr>
                <a:t>2+</a:t>
              </a:r>
              <a:endParaRPr lang="en-US" sz="1100" b="1" dirty="0">
                <a:latin typeface="Lucida grande" panose="020B0502040204020203"/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A1D07D3-9F21-8E48-2C43-9F23815BAAAB}"/>
              </a:ext>
            </a:extLst>
          </p:cNvPr>
          <p:cNvGrpSpPr/>
          <p:nvPr/>
        </p:nvGrpSpPr>
        <p:grpSpPr>
          <a:xfrm>
            <a:off x="456615" y="1642837"/>
            <a:ext cx="1873093" cy="2286644"/>
            <a:chOff x="378156" y="1380441"/>
            <a:chExt cx="1873093" cy="2286644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70B6A75-290A-3C0B-5967-EAA41C9FE2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2766"/>
            <a:stretch/>
          </p:blipFill>
          <p:spPr>
            <a:xfrm>
              <a:off x="378156" y="1454890"/>
              <a:ext cx="1873093" cy="2212195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6954D572-88BD-4257-DDEA-D85CB1CD25D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79743" y="1767326"/>
              <a:ext cx="196862" cy="154066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5DBFA05F-6DE7-A6D6-AD74-083B5FE4FC0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07923" y="3390323"/>
              <a:ext cx="201752" cy="156919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BC1F698C-CD75-8F2A-E0C5-76CBB065F2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668973" y="1380441"/>
              <a:ext cx="100267" cy="189980"/>
            </a:xfrm>
            <a:prstGeom prst="rect">
              <a:avLst/>
            </a:prstGeom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CD7F62F0-93E6-2F88-3727-C0698E891A22}"/>
              </a:ext>
            </a:extLst>
          </p:cNvPr>
          <p:cNvGrpSpPr/>
          <p:nvPr/>
        </p:nvGrpSpPr>
        <p:grpSpPr>
          <a:xfrm>
            <a:off x="3122483" y="3894897"/>
            <a:ext cx="2142886" cy="276999"/>
            <a:chOff x="4657579" y="3676346"/>
            <a:chExt cx="2142886" cy="276999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3DC7235-1FDA-7492-739D-89D9CCC3CF66}"/>
                </a:ext>
              </a:extLst>
            </p:cNvPr>
            <p:cNvSpPr txBox="1"/>
            <p:nvPr/>
          </p:nvSpPr>
          <p:spPr>
            <a:xfrm>
              <a:off x="4858051" y="3676346"/>
              <a:ext cx="19424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200" dirty="0">
                  <a:latin typeface="Lucida grande" panose="020B0502040204020203"/>
                </a:rPr>
                <a:t>Kuhn monomer length</a:t>
              </a:r>
            </a:p>
          </p:txBody>
        </p: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7D9ED7A0-A6FA-E85C-B7D1-DDEBEAD3B7E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657579" y="3724378"/>
              <a:ext cx="200472" cy="155923"/>
            </a:xfrm>
            <a:prstGeom prst="rect">
              <a:avLst/>
            </a:prstGeom>
          </p:spPr>
        </p:pic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BD70BA11-9552-DF2C-2217-97363C2352C4}"/>
              </a:ext>
            </a:extLst>
          </p:cNvPr>
          <p:cNvGrpSpPr/>
          <p:nvPr/>
        </p:nvGrpSpPr>
        <p:grpSpPr>
          <a:xfrm>
            <a:off x="8357999" y="1726962"/>
            <a:ext cx="2043993" cy="1944679"/>
            <a:chOff x="7602111" y="1558511"/>
            <a:chExt cx="2380089" cy="2264445"/>
          </a:xfrm>
        </p:grpSpPr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9D6D4A9D-8D14-EBEA-5971-811EC732F3BB}"/>
                </a:ext>
              </a:extLst>
            </p:cNvPr>
            <p:cNvCxnSpPr/>
            <p:nvPr/>
          </p:nvCxnSpPr>
          <p:spPr>
            <a:xfrm>
              <a:off x="7764036" y="1844359"/>
              <a:ext cx="22181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46168A10-06F8-1F58-7C65-5F40A2D21D7B}"/>
                </a:ext>
              </a:extLst>
            </p:cNvPr>
            <p:cNvCxnSpPr/>
            <p:nvPr/>
          </p:nvCxnSpPr>
          <p:spPr>
            <a:xfrm>
              <a:off x="7764036" y="2193763"/>
              <a:ext cx="22181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88FE0317-BB0E-82C8-4C84-FDD0D994DA89}"/>
                </a:ext>
              </a:extLst>
            </p:cNvPr>
            <p:cNvCxnSpPr/>
            <p:nvPr/>
          </p:nvCxnSpPr>
          <p:spPr>
            <a:xfrm>
              <a:off x="7764036" y="2560987"/>
              <a:ext cx="22181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78963277-5E7A-9FFF-BAA9-E931B3C4BE49}"/>
                </a:ext>
              </a:extLst>
            </p:cNvPr>
            <p:cNvCxnSpPr/>
            <p:nvPr/>
          </p:nvCxnSpPr>
          <p:spPr>
            <a:xfrm>
              <a:off x="7764036" y="2930209"/>
              <a:ext cx="22181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F3FEBC62-0614-0F4C-148B-2EBE4ADD158D}"/>
                </a:ext>
              </a:extLst>
            </p:cNvPr>
            <p:cNvCxnSpPr/>
            <p:nvPr/>
          </p:nvCxnSpPr>
          <p:spPr>
            <a:xfrm>
              <a:off x="7764036" y="3321248"/>
              <a:ext cx="22181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264F2109-9453-1BFB-0FB9-13AE0A201EED}"/>
                </a:ext>
              </a:extLst>
            </p:cNvPr>
            <p:cNvCxnSpPr>
              <a:cxnSpLocks/>
            </p:cNvCxnSpPr>
            <p:nvPr/>
          </p:nvCxnSpPr>
          <p:spPr>
            <a:xfrm>
              <a:off x="8172450" y="1558511"/>
              <a:ext cx="0" cy="205304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AEE774CC-A7B9-5A86-977A-C0C5E9D1813D}"/>
                </a:ext>
              </a:extLst>
            </p:cNvPr>
            <p:cNvCxnSpPr>
              <a:cxnSpLocks/>
            </p:cNvCxnSpPr>
            <p:nvPr/>
          </p:nvCxnSpPr>
          <p:spPr>
            <a:xfrm>
              <a:off x="8601075" y="1570421"/>
              <a:ext cx="0" cy="205304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CEFE1641-9959-EFA9-B7B0-05FA67C601A5}"/>
                </a:ext>
              </a:extLst>
            </p:cNvPr>
            <p:cNvCxnSpPr>
              <a:cxnSpLocks/>
            </p:cNvCxnSpPr>
            <p:nvPr/>
          </p:nvCxnSpPr>
          <p:spPr>
            <a:xfrm>
              <a:off x="9029700" y="1570420"/>
              <a:ext cx="0" cy="205304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2F193E45-F3FD-7732-1AEA-B7A38B402139}"/>
                </a:ext>
              </a:extLst>
            </p:cNvPr>
            <p:cNvCxnSpPr>
              <a:cxnSpLocks/>
            </p:cNvCxnSpPr>
            <p:nvPr/>
          </p:nvCxnSpPr>
          <p:spPr>
            <a:xfrm>
              <a:off x="9478256" y="1558511"/>
              <a:ext cx="0" cy="205304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0A329BF2-73C2-0CE1-814D-D5FB3F1F7A1A}"/>
                </a:ext>
              </a:extLst>
            </p:cNvPr>
            <p:cNvSpPr/>
            <p:nvPr/>
          </p:nvSpPr>
          <p:spPr>
            <a:xfrm>
              <a:off x="7857500" y="2296862"/>
              <a:ext cx="187344" cy="18734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72B8D972-ECF5-47A7-03E4-E17AE49113A7}"/>
                </a:ext>
              </a:extLst>
            </p:cNvPr>
            <p:cNvSpPr/>
            <p:nvPr/>
          </p:nvSpPr>
          <p:spPr>
            <a:xfrm>
              <a:off x="8265914" y="2296862"/>
              <a:ext cx="187344" cy="18734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6A38135F-7D71-0F8B-A21E-FCED48381D71}"/>
                </a:ext>
              </a:extLst>
            </p:cNvPr>
            <p:cNvSpPr/>
            <p:nvPr/>
          </p:nvSpPr>
          <p:spPr>
            <a:xfrm>
              <a:off x="8265914" y="1916568"/>
              <a:ext cx="187344" cy="18734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E00E116B-E541-4C41-6EBF-9608DB4A1C55}"/>
                </a:ext>
              </a:extLst>
            </p:cNvPr>
            <p:cNvSpPr/>
            <p:nvPr/>
          </p:nvSpPr>
          <p:spPr>
            <a:xfrm>
              <a:off x="8694538" y="1916568"/>
              <a:ext cx="187344" cy="18734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81836415-F491-2296-12A7-01643151138E}"/>
                </a:ext>
              </a:extLst>
            </p:cNvPr>
            <p:cNvSpPr/>
            <p:nvPr/>
          </p:nvSpPr>
          <p:spPr>
            <a:xfrm>
              <a:off x="9153340" y="1916568"/>
              <a:ext cx="187344" cy="18734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F8BD3C08-F80A-D8E6-7C07-14BAB30294C8}"/>
                </a:ext>
              </a:extLst>
            </p:cNvPr>
            <p:cNvSpPr/>
            <p:nvPr/>
          </p:nvSpPr>
          <p:spPr>
            <a:xfrm>
              <a:off x="9153340" y="2286067"/>
              <a:ext cx="187344" cy="18734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625DA3FC-89DD-1BE7-82C3-BA470A290184}"/>
                </a:ext>
              </a:extLst>
            </p:cNvPr>
            <p:cNvCxnSpPr>
              <a:cxnSpLocks/>
              <a:stCxn id="57" idx="6"/>
              <a:endCxn id="59" idx="2"/>
            </p:cNvCxnSpPr>
            <p:nvPr/>
          </p:nvCxnSpPr>
          <p:spPr>
            <a:xfrm>
              <a:off x="8044844" y="2390533"/>
              <a:ext cx="22107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44331960-28A6-4336-9287-F22B0789CC78}"/>
                </a:ext>
              </a:extLst>
            </p:cNvPr>
            <p:cNvCxnSpPr>
              <a:cxnSpLocks/>
              <a:stCxn id="61" idx="4"/>
              <a:endCxn id="59" idx="0"/>
            </p:cNvCxnSpPr>
            <p:nvPr/>
          </p:nvCxnSpPr>
          <p:spPr>
            <a:xfrm>
              <a:off x="8359586" y="2103911"/>
              <a:ext cx="0" cy="192951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78C493B6-C695-27D1-FCA4-85D93A7F3ED9}"/>
                </a:ext>
              </a:extLst>
            </p:cNvPr>
            <p:cNvCxnSpPr>
              <a:cxnSpLocks/>
              <a:stCxn id="63" idx="2"/>
              <a:endCxn id="61" idx="6"/>
            </p:cNvCxnSpPr>
            <p:nvPr/>
          </p:nvCxnSpPr>
          <p:spPr>
            <a:xfrm flipH="1">
              <a:off x="8453258" y="2010239"/>
              <a:ext cx="241281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FE5574EB-3A27-D61D-E07E-DBDC756F7F53}"/>
                </a:ext>
              </a:extLst>
            </p:cNvPr>
            <p:cNvCxnSpPr>
              <a:cxnSpLocks/>
              <a:stCxn id="65" idx="2"/>
              <a:endCxn id="63" idx="6"/>
            </p:cNvCxnSpPr>
            <p:nvPr/>
          </p:nvCxnSpPr>
          <p:spPr>
            <a:xfrm flipH="1">
              <a:off x="8881882" y="2010239"/>
              <a:ext cx="271458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450B12EE-7242-7DF3-B445-59FB1C3BDD25}"/>
                </a:ext>
              </a:extLst>
            </p:cNvPr>
            <p:cNvCxnSpPr>
              <a:cxnSpLocks/>
              <a:stCxn id="67" idx="0"/>
              <a:endCxn id="65" idx="4"/>
            </p:cNvCxnSpPr>
            <p:nvPr/>
          </p:nvCxnSpPr>
          <p:spPr>
            <a:xfrm flipV="1">
              <a:off x="9247013" y="2103911"/>
              <a:ext cx="0" cy="182157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1C3E7436-E5CD-CF95-25A5-CD8E11F0538F}"/>
                </a:ext>
              </a:extLst>
            </p:cNvPr>
            <p:cNvCxnSpPr/>
            <p:nvPr/>
          </p:nvCxnSpPr>
          <p:spPr>
            <a:xfrm>
              <a:off x="7660467" y="2397499"/>
              <a:ext cx="207138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11EFFCF4-18BA-D1D9-47E2-FAB251628CE2}"/>
                </a:ext>
              </a:extLst>
            </p:cNvPr>
            <p:cNvSpPr/>
            <p:nvPr/>
          </p:nvSpPr>
          <p:spPr>
            <a:xfrm>
              <a:off x="7602111" y="1558511"/>
              <a:ext cx="161925" cy="201344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39C6C4A3-95BC-270B-D553-CC40618F31E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847840" y="3652335"/>
              <a:ext cx="220595" cy="165446"/>
            </a:xfrm>
            <a:prstGeom prst="rect">
              <a:avLst/>
            </a:prstGeom>
          </p:spPr>
        </p:pic>
        <p:pic>
          <p:nvPicPr>
            <p:cNvPr id="86" name="Picture 85">
              <a:extLst>
                <a:ext uri="{FF2B5EF4-FFF2-40B4-BE49-F238E27FC236}">
                  <a16:creationId xmlns:a16="http://schemas.microsoft.com/office/drawing/2014/main" id="{D2984CFA-96F5-F6A3-7FD3-F80CA042EA9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8266674" y="3652334"/>
              <a:ext cx="227490" cy="165447"/>
            </a:xfrm>
            <a:prstGeom prst="rect">
              <a:avLst/>
            </a:prstGeom>
          </p:spPr>
        </p:pic>
        <p:pic>
          <p:nvPicPr>
            <p:cNvPr id="88" name="Picture 87">
              <a:extLst>
                <a:ext uri="{FF2B5EF4-FFF2-40B4-BE49-F238E27FC236}">
                  <a16:creationId xmlns:a16="http://schemas.microsoft.com/office/drawing/2014/main" id="{B26BBC43-C418-7C92-19E9-AD74B33A974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8721419" y="3657508"/>
              <a:ext cx="227491" cy="165448"/>
            </a:xfrm>
            <a:prstGeom prst="rect">
              <a:avLst/>
            </a:prstGeom>
          </p:spPr>
        </p:pic>
        <p:pic>
          <p:nvPicPr>
            <p:cNvPr id="90" name="Picture 89">
              <a:extLst>
                <a:ext uri="{FF2B5EF4-FFF2-40B4-BE49-F238E27FC236}">
                  <a16:creationId xmlns:a16="http://schemas.microsoft.com/office/drawing/2014/main" id="{11EDFEE0-0395-08BD-08FA-40F7D4625FA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9147148" y="3656356"/>
              <a:ext cx="228685" cy="161425"/>
            </a:xfrm>
            <a:prstGeom prst="rect">
              <a:avLst/>
            </a:prstGeom>
          </p:spPr>
        </p:pic>
        <p:pic>
          <p:nvPicPr>
            <p:cNvPr id="92" name="Picture 91">
              <a:extLst>
                <a:ext uri="{FF2B5EF4-FFF2-40B4-BE49-F238E27FC236}">
                  <a16:creationId xmlns:a16="http://schemas.microsoft.com/office/drawing/2014/main" id="{319516A0-FA2C-CA64-1AFD-7984FA9858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9574071" y="3652334"/>
              <a:ext cx="227491" cy="165448"/>
            </a:xfrm>
            <a:prstGeom prst="rect">
              <a:avLst/>
            </a:prstGeom>
          </p:spPr>
        </p:pic>
      </p:grpSp>
      <p:pic>
        <p:nvPicPr>
          <p:cNvPr id="100" name="Picture 99">
            <a:extLst>
              <a:ext uri="{FF2B5EF4-FFF2-40B4-BE49-F238E27FC236}">
                <a16:creationId xmlns:a16="http://schemas.microsoft.com/office/drawing/2014/main" id="{D5E77D0C-C7AB-2E1E-E150-8F1739276FFD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291089" y="4226093"/>
            <a:ext cx="2317056" cy="2231425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5F4481DA-F60A-31EA-8A91-6CA3F2248915}"/>
              </a:ext>
            </a:extLst>
          </p:cNvPr>
          <p:cNvGrpSpPr/>
          <p:nvPr/>
        </p:nvGrpSpPr>
        <p:grpSpPr>
          <a:xfrm>
            <a:off x="3092647" y="4170797"/>
            <a:ext cx="2165153" cy="276999"/>
            <a:chOff x="3092647" y="4170797"/>
            <a:chExt cx="2165153" cy="27699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F417C7B-6735-BEAC-117F-0CAC6A1A6D4C}"/>
                </a:ext>
              </a:extLst>
            </p:cNvPr>
            <p:cNvSpPr txBox="1"/>
            <p:nvPr/>
          </p:nvSpPr>
          <p:spPr>
            <a:xfrm>
              <a:off x="3315386" y="4170797"/>
              <a:ext cx="19424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200" dirty="0">
                  <a:latin typeface="Lucida grande" panose="020B0502040204020203"/>
                </a:rPr>
                <a:t>Scaling exponent, 0.588</a:t>
              </a:r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8F7F4C77-FB2F-44D6-858F-FD25D54FA746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3092647" y="4259290"/>
              <a:ext cx="230308" cy="10111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29610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5" grpId="0"/>
      <p:bldP spid="19" grpId="0"/>
      <p:bldP spid="20" grpId="0"/>
      <p:bldP spid="21" grpId="0"/>
      <p:bldP spid="2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57B84-04A8-4C8D-AD9D-18C58E07B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44617"/>
            <a:ext cx="10990035" cy="800128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Block copolymer Free Energy, SCF </a:t>
            </a:r>
            <a:r>
              <a:rPr lang="en-US" dirty="0" err="1"/>
              <a:t>Eqns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98AD5A-B990-4DE3-9A1C-91933B0C60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7066" y="980024"/>
            <a:ext cx="10515600" cy="1223713"/>
          </a:xfrm>
        </p:spPr>
        <p:txBody>
          <a:bodyPr>
            <a:normAutofit/>
          </a:bodyPr>
          <a:lstStyle/>
          <a:p>
            <a:r>
              <a:rPr lang="en-US" sz="2000" b="1" dirty="0"/>
              <a:t>Variational Free Energy </a:t>
            </a:r>
          </a:p>
          <a:p>
            <a:pPr lvl="1"/>
            <a:r>
              <a:rPr lang="en-US" sz="1600" dirty="0"/>
              <a:t>After statistical average over grafting surface (x-y plane)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06AF30-EA37-407F-962E-65396E0DA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30</a:t>
            </a:fld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EE6AFF0-5C4B-4F99-AD17-A32556BA9B28}"/>
              </a:ext>
            </a:extLst>
          </p:cNvPr>
          <p:cNvCxnSpPr>
            <a:cxnSpLocks/>
          </p:cNvCxnSpPr>
          <p:nvPr/>
        </p:nvCxnSpPr>
        <p:spPr>
          <a:xfrm>
            <a:off x="2049049" y="3973970"/>
            <a:ext cx="0" cy="92812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B13B445-C222-46C3-AB97-10675D936DF6}"/>
              </a:ext>
            </a:extLst>
          </p:cNvPr>
          <p:cNvSpPr txBox="1"/>
          <p:nvPr/>
        </p:nvSpPr>
        <p:spPr>
          <a:xfrm>
            <a:off x="2357327" y="4283039"/>
            <a:ext cx="26139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Functional Minimization</a:t>
            </a:r>
            <a:endParaRPr lang="en-US" sz="1600" dirty="0">
              <a:solidFill>
                <a:srgbClr val="FF0000"/>
              </a:solidFill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E8095FD-2E20-4F17-82CE-6743659A82A7}"/>
              </a:ext>
            </a:extLst>
          </p:cNvPr>
          <p:cNvGrpSpPr/>
          <p:nvPr/>
        </p:nvGrpSpPr>
        <p:grpSpPr>
          <a:xfrm>
            <a:off x="9298188" y="1204723"/>
            <a:ext cx="2893812" cy="1360305"/>
            <a:chOff x="9298188" y="2067191"/>
            <a:chExt cx="2893812" cy="1360305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B5898A9-7151-4DE1-9476-2A43A30FAC49}"/>
                </a:ext>
              </a:extLst>
            </p:cNvPr>
            <p:cNvGrpSpPr/>
            <p:nvPr/>
          </p:nvGrpSpPr>
          <p:grpSpPr>
            <a:xfrm>
              <a:off x="9481296" y="2215868"/>
              <a:ext cx="2553417" cy="1076720"/>
              <a:chOff x="9390933" y="2660314"/>
              <a:chExt cx="2553417" cy="1076720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6208953F-AAFE-43D7-8B59-E9BC7314E1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405795" y="3405217"/>
                <a:ext cx="1827467" cy="331817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BE4D2280-E14B-4D2D-89BB-9FF802816E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400458" y="3030527"/>
                <a:ext cx="2340667" cy="327478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21A07A90-18F9-446A-8BB9-B8C5AFB1AA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390933" y="2660314"/>
                <a:ext cx="2553417" cy="307978"/>
              </a:xfrm>
              <a:prstGeom prst="rect">
                <a:avLst/>
              </a:prstGeom>
            </p:spPr>
          </p:pic>
        </p:grp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FDAB473-B450-4CF1-ACFC-1BCCDB17FC94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2067191"/>
              <a:ext cx="0" cy="136030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FB521C9-A925-41F7-935A-BE5AB30A8D0E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3427496"/>
              <a:ext cx="289381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27ACB0B6-480E-472F-A376-BE697C4802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0265" y="1873794"/>
            <a:ext cx="7749101" cy="20631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1CCF292-8A59-CD00-EFC8-1992017AF6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71292" y="4161611"/>
            <a:ext cx="1047448" cy="6083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248A53A-FBA5-2D63-61DD-169007C6ED90}"/>
              </a:ext>
            </a:extLst>
          </p:cNvPr>
          <p:cNvSpPr txBox="1"/>
          <p:nvPr/>
        </p:nvSpPr>
        <p:spPr>
          <a:xfrm>
            <a:off x="943675" y="4975347"/>
            <a:ext cx="261396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SCF Equations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2B7E90D-BEE0-9C07-85F7-CF307FA7EB7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47071" b="30015"/>
          <a:stretch/>
        </p:blipFill>
        <p:spPr>
          <a:xfrm>
            <a:off x="1116176" y="5462883"/>
            <a:ext cx="5057086" cy="7691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744CC90-849E-43F5-957C-EB8A1A42055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76657"/>
          <a:stretch/>
        </p:blipFill>
        <p:spPr>
          <a:xfrm>
            <a:off x="6568137" y="5254197"/>
            <a:ext cx="4964439" cy="76915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E40990B-42C9-5C3F-4A76-A5190DE7320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70378" b="15640"/>
          <a:stretch/>
        </p:blipFill>
        <p:spPr>
          <a:xfrm>
            <a:off x="1116176" y="6121687"/>
            <a:ext cx="5057086" cy="46932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09170C2-509D-B341-00AA-0741FCAE72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92840" y="4902094"/>
            <a:ext cx="1627162" cy="3272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C13A19A-90DC-D900-90CE-42D6F1EC298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21000" b="53102"/>
          <a:stretch/>
        </p:blipFill>
        <p:spPr>
          <a:xfrm>
            <a:off x="6692840" y="5968754"/>
            <a:ext cx="4964439" cy="853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906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4F66B-294D-4F39-9C36-7B32143A3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 copolymer PDEs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B6E585-0324-41EA-B6F5-8D75606D78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r>
              <a:rPr lang="en-US" sz="1800" dirty="0"/>
              <a:t>Mean-field Poisson-Boltzmann Equation</a:t>
            </a:r>
          </a:p>
          <a:p>
            <a:pPr lvl="1">
              <a:lnSpc>
                <a:spcPct val="150000"/>
              </a:lnSpc>
            </a:pPr>
            <a:endParaRPr lang="en-US" sz="1800" dirty="0"/>
          </a:p>
          <a:p>
            <a:pPr lvl="1">
              <a:lnSpc>
                <a:spcPct val="150000"/>
              </a:lnSpc>
            </a:pPr>
            <a:endParaRPr lang="en-US" sz="1800" dirty="0"/>
          </a:p>
          <a:p>
            <a:pPr lvl="1">
              <a:lnSpc>
                <a:spcPct val="150000"/>
              </a:lnSpc>
            </a:pPr>
            <a:r>
              <a:rPr lang="en-US" sz="1800" dirty="0"/>
              <a:t>Modified Diffusion Equation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BFEDFB-B927-4E53-828A-195916A12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31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9B5C63-ADA5-4BD0-95A5-DF9C4E0941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0760"/>
          <a:stretch/>
        </p:blipFill>
        <p:spPr>
          <a:xfrm>
            <a:off x="2077701" y="3139337"/>
            <a:ext cx="5214933" cy="655776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4D153ABA-36EC-42FF-96ED-FA28A830124B}"/>
              </a:ext>
            </a:extLst>
          </p:cNvPr>
          <p:cNvGrpSpPr/>
          <p:nvPr/>
        </p:nvGrpSpPr>
        <p:grpSpPr>
          <a:xfrm>
            <a:off x="7884543" y="3139337"/>
            <a:ext cx="2877348" cy="3075822"/>
            <a:chOff x="7953218" y="3429000"/>
            <a:chExt cx="2877348" cy="3075822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BFADE2E5-FDA5-4149-A4FB-E976808CA5EB}"/>
                </a:ext>
              </a:extLst>
            </p:cNvPr>
            <p:cNvSpPr/>
            <p:nvPr/>
          </p:nvSpPr>
          <p:spPr>
            <a:xfrm rot="13552079">
              <a:off x="8649095" y="3451492"/>
              <a:ext cx="915778" cy="870793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3161390 w 3594580"/>
                <a:gd name="connsiteY9" fmla="*/ 1530302 h 3533243"/>
                <a:gd name="connsiteX10" fmla="*/ 2669729 w 3594580"/>
                <a:gd name="connsiteY10" fmla="*/ 2200221 h 3533243"/>
                <a:gd name="connsiteX11" fmla="*/ 3552329 w 3594580"/>
                <a:gd name="connsiteY11" fmla="*/ 2235090 h 3533243"/>
                <a:gd name="connsiteX12" fmla="*/ 3434269 w 3594580"/>
                <a:gd name="connsiteY12" fmla="*/ 2882441 h 3533243"/>
                <a:gd name="connsiteX13" fmla="*/ 2832875 w 3594580"/>
                <a:gd name="connsiteY13" fmla="*/ 2575668 h 3533243"/>
                <a:gd name="connsiteX14" fmla="*/ 2485318 w 3594580"/>
                <a:gd name="connsiteY14" fmla="*/ 2707269 h 3533243"/>
                <a:gd name="connsiteX15" fmla="*/ 2293777 w 3594580"/>
                <a:gd name="connsiteY15" fmla="*/ 2875073 h 3533243"/>
                <a:gd name="connsiteX16" fmla="*/ 3394396 w 3594580"/>
                <a:gd name="connsiteY16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3161390 w 3594580"/>
                <a:gd name="connsiteY8" fmla="*/ 1530302 h 3533243"/>
                <a:gd name="connsiteX9" fmla="*/ 2669729 w 3594580"/>
                <a:gd name="connsiteY9" fmla="*/ 2200221 h 3533243"/>
                <a:gd name="connsiteX10" fmla="*/ 3552329 w 3594580"/>
                <a:gd name="connsiteY10" fmla="*/ 2235090 h 3533243"/>
                <a:gd name="connsiteX11" fmla="*/ 3434269 w 3594580"/>
                <a:gd name="connsiteY11" fmla="*/ 2882441 h 3533243"/>
                <a:gd name="connsiteX12" fmla="*/ 2832875 w 3594580"/>
                <a:gd name="connsiteY12" fmla="*/ 2575668 h 3533243"/>
                <a:gd name="connsiteX13" fmla="*/ 2485318 w 3594580"/>
                <a:gd name="connsiteY13" fmla="*/ 2707269 h 3533243"/>
                <a:gd name="connsiteX14" fmla="*/ 2293777 w 3594580"/>
                <a:gd name="connsiteY14" fmla="*/ 2875073 h 3533243"/>
                <a:gd name="connsiteX15" fmla="*/ 3394396 w 3594580"/>
                <a:gd name="connsiteY15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3161390 w 3594580"/>
                <a:gd name="connsiteY7" fmla="*/ 1530302 h 3533243"/>
                <a:gd name="connsiteX8" fmla="*/ 2669729 w 3594580"/>
                <a:gd name="connsiteY8" fmla="*/ 2200221 h 3533243"/>
                <a:gd name="connsiteX9" fmla="*/ 3552329 w 3594580"/>
                <a:gd name="connsiteY9" fmla="*/ 2235090 h 3533243"/>
                <a:gd name="connsiteX10" fmla="*/ 3434269 w 3594580"/>
                <a:gd name="connsiteY10" fmla="*/ 2882441 h 3533243"/>
                <a:gd name="connsiteX11" fmla="*/ 2832875 w 3594580"/>
                <a:gd name="connsiteY11" fmla="*/ 2575668 h 3533243"/>
                <a:gd name="connsiteX12" fmla="*/ 2485318 w 3594580"/>
                <a:gd name="connsiteY12" fmla="*/ 2707269 h 3533243"/>
                <a:gd name="connsiteX13" fmla="*/ 2293777 w 3594580"/>
                <a:gd name="connsiteY13" fmla="*/ 2875073 h 3533243"/>
                <a:gd name="connsiteX14" fmla="*/ 3394396 w 3594580"/>
                <a:gd name="connsiteY14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3161390 w 3594580"/>
                <a:gd name="connsiteY6" fmla="*/ 1530302 h 3533243"/>
                <a:gd name="connsiteX7" fmla="*/ 2669729 w 3594580"/>
                <a:gd name="connsiteY7" fmla="*/ 2200221 h 3533243"/>
                <a:gd name="connsiteX8" fmla="*/ 3552329 w 3594580"/>
                <a:gd name="connsiteY8" fmla="*/ 2235090 h 3533243"/>
                <a:gd name="connsiteX9" fmla="*/ 3434269 w 3594580"/>
                <a:gd name="connsiteY9" fmla="*/ 2882441 h 3533243"/>
                <a:gd name="connsiteX10" fmla="*/ 2832875 w 3594580"/>
                <a:gd name="connsiteY10" fmla="*/ 2575668 h 3533243"/>
                <a:gd name="connsiteX11" fmla="*/ 2485318 w 3594580"/>
                <a:gd name="connsiteY11" fmla="*/ 2707269 h 3533243"/>
                <a:gd name="connsiteX12" fmla="*/ 2293777 w 3594580"/>
                <a:gd name="connsiteY12" fmla="*/ 2875073 h 3533243"/>
                <a:gd name="connsiteX13" fmla="*/ 3394396 w 3594580"/>
                <a:gd name="connsiteY13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3161390 w 3594580"/>
                <a:gd name="connsiteY5" fmla="*/ 1530302 h 3533243"/>
                <a:gd name="connsiteX6" fmla="*/ 2669729 w 3594580"/>
                <a:gd name="connsiteY6" fmla="*/ 2200221 h 3533243"/>
                <a:gd name="connsiteX7" fmla="*/ 3552329 w 3594580"/>
                <a:gd name="connsiteY7" fmla="*/ 2235090 h 3533243"/>
                <a:gd name="connsiteX8" fmla="*/ 3434269 w 3594580"/>
                <a:gd name="connsiteY8" fmla="*/ 2882441 h 3533243"/>
                <a:gd name="connsiteX9" fmla="*/ 2832875 w 3594580"/>
                <a:gd name="connsiteY9" fmla="*/ 2575668 h 3533243"/>
                <a:gd name="connsiteX10" fmla="*/ 2485318 w 3594580"/>
                <a:gd name="connsiteY10" fmla="*/ 2707269 h 3533243"/>
                <a:gd name="connsiteX11" fmla="*/ 2293777 w 3594580"/>
                <a:gd name="connsiteY11" fmla="*/ 2875073 h 3533243"/>
                <a:gd name="connsiteX12" fmla="*/ 3394396 w 3594580"/>
                <a:gd name="connsiteY12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3161390 w 3594580"/>
                <a:gd name="connsiteY4" fmla="*/ 1530302 h 3533243"/>
                <a:gd name="connsiteX5" fmla="*/ 2669729 w 3594580"/>
                <a:gd name="connsiteY5" fmla="*/ 2200221 h 3533243"/>
                <a:gd name="connsiteX6" fmla="*/ 3552329 w 3594580"/>
                <a:gd name="connsiteY6" fmla="*/ 2235090 h 3533243"/>
                <a:gd name="connsiteX7" fmla="*/ 3434269 w 3594580"/>
                <a:gd name="connsiteY7" fmla="*/ 2882441 h 3533243"/>
                <a:gd name="connsiteX8" fmla="*/ 2832875 w 3594580"/>
                <a:gd name="connsiteY8" fmla="*/ 2575668 h 3533243"/>
                <a:gd name="connsiteX9" fmla="*/ 2485318 w 3594580"/>
                <a:gd name="connsiteY9" fmla="*/ 2707269 h 3533243"/>
                <a:gd name="connsiteX10" fmla="*/ 2293777 w 3594580"/>
                <a:gd name="connsiteY10" fmla="*/ 2875073 h 3533243"/>
                <a:gd name="connsiteX11" fmla="*/ 3394396 w 3594580"/>
                <a:gd name="connsiteY11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3161390 w 3594580"/>
                <a:gd name="connsiteY3" fmla="*/ 1530302 h 3533243"/>
                <a:gd name="connsiteX4" fmla="*/ 2669729 w 3594580"/>
                <a:gd name="connsiteY4" fmla="*/ 2200221 h 3533243"/>
                <a:gd name="connsiteX5" fmla="*/ 3552329 w 3594580"/>
                <a:gd name="connsiteY5" fmla="*/ 2235090 h 3533243"/>
                <a:gd name="connsiteX6" fmla="*/ 3434269 w 3594580"/>
                <a:gd name="connsiteY6" fmla="*/ 2882441 h 3533243"/>
                <a:gd name="connsiteX7" fmla="*/ 2832875 w 3594580"/>
                <a:gd name="connsiteY7" fmla="*/ 2575668 h 3533243"/>
                <a:gd name="connsiteX8" fmla="*/ 2485318 w 3594580"/>
                <a:gd name="connsiteY8" fmla="*/ 2707269 h 3533243"/>
                <a:gd name="connsiteX9" fmla="*/ 2293777 w 3594580"/>
                <a:gd name="connsiteY9" fmla="*/ 2875073 h 3533243"/>
                <a:gd name="connsiteX10" fmla="*/ 3394396 w 3594580"/>
                <a:gd name="connsiteY10" fmla="*/ 3516974 h 3533243"/>
                <a:gd name="connsiteX0" fmla="*/ 0 w 3594580"/>
                <a:gd name="connsiteY0" fmla="*/ 0 h 3378667"/>
                <a:gd name="connsiteX1" fmla="*/ 1084081 w 3594580"/>
                <a:gd name="connsiteY1" fmla="*/ 381101 h 3378667"/>
                <a:gd name="connsiteX2" fmla="*/ 3161390 w 3594580"/>
                <a:gd name="connsiteY2" fmla="*/ 1375726 h 3378667"/>
                <a:gd name="connsiteX3" fmla="*/ 2669729 w 3594580"/>
                <a:gd name="connsiteY3" fmla="*/ 2045645 h 3378667"/>
                <a:gd name="connsiteX4" fmla="*/ 3552329 w 3594580"/>
                <a:gd name="connsiteY4" fmla="*/ 2080514 h 3378667"/>
                <a:gd name="connsiteX5" fmla="*/ 3434269 w 3594580"/>
                <a:gd name="connsiteY5" fmla="*/ 2727865 h 3378667"/>
                <a:gd name="connsiteX6" fmla="*/ 2832875 w 3594580"/>
                <a:gd name="connsiteY6" fmla="*/ 2421092 h 3378667"/>
                <a:gd name="connsiteX7" fmla="*/ 2485318 w 3594580"/>
                <a:gd name="connsiteY7" fmla="*/ 2552693 h 3378667"/>
                <a:gd name="connsiteX8" fmla="*/ 2293777 w 3594580"/>
                <a:gd name="connsiteY8" fmla="*/ 2720497 h 3378667"/>
                <a:gd name="connsiteX9" fmla="*/ 3394396 w 3594580"/>
                <a:gd name="connsiteY9" fmla="*/ 3362398 h 3378667"/>
                <a:gd name="connsiteX0" fmla="*/ 0 w 3594580"/>
                <a:gd name="connsiteY0" fmla="*/ 0 h 3378667"/>
                <a:gd name="connsiteX1" fmla="*/ 3161390 w 3594580"/>
                <a:gd name="connsiteY1" fmla="*/ 1375726 h 3378667"/>
                <a:gd name="connsiteX2" fmla="*/ 2669729 w 3594580"/>
                <a:gd name="connsiteY2" fmla="*/ 2045645 h 3378667"/>
                <a:gd name="connsiteX3" fmla="*/ 3552329 w 3594580"/>
                <a:gd name="connsiteY3" fmla="*/ 2080514 h 3378667"/>
                <a:gd name="connsiteX4" fmla="*/ 3434269 w 3594580"/>
                <a:gd name="connsiteY4" fmla="*/ 2727865 h 3378667"/>
                <a:gd name="connsiteX5" fmla="*/ 2832875 w 3594580"/>
                <a:gd name="connsiteY5" fmla="*/ 2421092 h 3378667"/>
                <a:gd name="connsiteX6" fmla="*/ 2485318 w 3594580"/>
                <a:gd name="connsiteY6" fmla="*/ 2552693 h 3378667"/>
                <a:gd name="connsiteX7" fmla="*/ 2293777 w 3594580"/>
                <a:gd name="connsiteY7" fmla="*/ 2720497 h 3378667"/>
                <a:gd name="connsiteX8" fmla="*/ 3394396 w 3594580"/>
                <a:gd name="connsiteY8" fmla="*/ 3362398 h 3378667"/>
                <a:gd name="connsiteX0" fmla="*/ 1011016 w 1444206"/>
                <a:gd name="connsiteY0" fmla="*/ 0 h 2002941"/>
                <a:gd name="connsiteX1" fmla="*/ 519355 w 1444206"/>
                <a:gd name="connsiteY1" fmla="*/ 669919 h 2002941"/>
                <a:gd name="connsiteX2" fmla="*/ 1401955 w 1444206"/>
                <a:gd name="connsiteY2" fmla="*/ 704788 h 2002941"/>
                <a:gd name="connsiteX3" fmla="*/ 1283895 w 1444206"/>
                <a:gd name="connsiteY3" fmla="*/ 1352139 h 2002941"/>
                <a:gd name="connsiteX4" fmla="*/ 682501 w 1444206"/>
                <a:gd name="connsiteY4" fmla="*/ 1045366 h 2002941"/>
                <a:gd name="connsiteX5" fmla="*/ 334944 w 1444206"/>
                <a:gd name="connsiteY5" fmla="*/ 1176967 h 2002941"/>
                <a:gd name="connsiteX6" fmla="*/ 143403 w 1444206"/>
                <a:gd name="connsiteY6" fmla="*/ 1344771 h 2002941"/>
                <a:gd name="connsiteX7" fmla="*/ 1244022 w 1444206"/>
                <a:gd name="connsiteY7" fmla="*/ 1986672 h 2002941"/>
                <a:gd name="connsiteX0" fmla="*/ 519355 w 1444206"/>
                <a:gd name="connsiteY0" fmla="*/ 40241 h 1373263"/>
                <a:gd name="connsiteX1" fmla="*/ 1401955 w 1444206"/>
                <a:gd name="connsiteY1" fmla="*/ 75110 h 1373263"/>
                <a:gd name="connsiteX2" fmla="*/ 1283895 w 1444206"/>
                <a:gd name="connsiteY2" fmla="*/ 722461 h 1373263"/>
                <a:gd name="connsiteX3" fmla="*/ 682501 w 1444206"/>
                <a:gd name="connsiteY3" fmla="*/ 415688 h 1373263"/>
                <a:gd name="connsiteX4" fmla="*/ 334944 w 1444206"/>
                <a:gd name="connsiteY4" fmla="*/ 547289 h 1373263"/>
                <a:gd name="connsiteX5" fmla="*/ 143403 w 1444206"/>
                <a:gd name="connsiteY5" fmla="*/ 715093 h 1373263"/>
                <a:gd name="connsiteX6" fmla="*/ 1244022 w 1444206"/>
                <a:gd name="connsiteY6" fmla="*/ 1356994 h 1373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4206" h="1373263">
                  <a:moveTo>
                    <a:pt x="519355" y="40241"/>
                  </a:moveTo>
                  <a:cubicBezTo>
                    <a:pt x="584511" y="157706"/>
                    <a:pt x="1263943" y="-127733"/>
                    <a:pt x="1401955" y="75110"/>
                  </a:cubicBezTo>
                  <a:cubicBezTo>
                    <a:pt x="1539967" y="277953"/>
                    <a:pt x="1296800" y="513354"/>
                    <a:pt x="1283895" y="722461"/>
                  </a:cubicBezTo>
                  <a:cubicBezTo>
                    <a:pt x="1270990" y="931568"/>
                    <a:pt x="840659" y="444883"/>
                    <a:pt x="682501" y="415688"/>
                  </a:cubicBezTo>
                  <a:cubicBezTo>
                    <a:pt x="524343" y="386493"/>
                    <a:pt x="424794" y="497388"/>
                    <a:pt x="334944" y="547289"/>
                  </a:cubicBezTo>
                  <a:cubicBezTo>
                    <a:pt x="245094" y="597190"/>
                    <a:pt x="433689" y="717996"/>
                    <a:pt x="143403" y="715093"/>
                  </a:cubicBezTo>
                  <a:cubicBezTo>
                    <a:pt x="-364569" y="645027"/>
                    <a:pt x="590095" y="1500547"/>
                    <a:pt x="1244022" y="1356994"/>
                  </a:cubicBezTo>
                </a:path>
              </a:pathLst>
            </a:custGeom>
            <a:noFill/>
            <a:ln w="762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A90BC287-BD90-4196-B75F-4A17D08B920A}"/>
                </a:ext>
              </a:extLst>
            </p:cNvPr>
            <p:cNvSpPr/>
            <p:nvPr/>
          </p:nvSpPr>
          <p:spPr>
            <a:xfrm rot="13552079">
              <a:off x="8319830" y="4111431"/>
              <a:ext cx="541304" cy="796859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0 h 2045645"/>
                <a:gd name="connsiteX1" fmla="*/ 1084081 w 3161602"/>
                <a:gd name="connsiteY1" fmla="*/ 381101 h 2045645"/>
                <a:gd name="connsiteX2" fmla="*/ 2330381 w 3161602"/>
                <a:gd name="connsiteY2" fmla="*/ 258549 h 2045645"/>
                <a:gd name="connsiteX3" fmla="*/ 1763238 w 3161602"/>
                <a:gd name="connsiteY3" fmla="*/ 706525 h 2045645"/>
                <a:gd name="connsiteX4" fmla="*/ 1123585 w 3161602"/>
                <a:gd name="connsiteY4" fmla="*/ 1140595 h 2045645"/>
                <a:gd name="connsiteX5" fmla="*/ 897163 w 3161602"/>
                <a:gd name="connsiteY5" fmla="*/ 1645694 h 2045645"/>
                <a:gd name="connsiteX6" fmla="*/ 2081527 w 3161602"/>
                <a:gd name="connsiteY6" fmla="*/ 1602150 h 2045645"/>
                <a:gd name="connsiteX7" fmla="*/ 2307951 w 3161602"/>
                <a:gd name="connsiteY7" fmla="*/ 966424 h 2045645"/>
                <a:gd name="connsiteX8" fmla="*/ 2725962 w 3161602"/>
                <a:gd name="connsiteY8" fmla="*/ 870629 h 2045645"/>
                <a:gd name="connsiteX9" fmla="*/ 3161390 w 3161602"/>
                <a:gd name="connsiteY9" fmla="*/ 1375726 h 2045645"/>
                <a:gd name="connsiteX10" fmla="*/ 2669729 w 3161602"/>
                <a:gd name="connsiteY10" fmla="*/ 2045645 h 2045645"/>
                <a:gd name="connsiteX0" fmla="*/ 0 w 3161602"/>
                <a:gd name="connsiteY0" fmla="*/ 0 h 2045645"/>
                <a:gd name="connsiteX1" fmla="*/ 2330381 w 3161602"/>
                <a:gd name="connsiteY1" fmla="*/ 258549 h 2045645"/>
                <a:gd name="connsiteX2" fmla="*/ 1763238 w 3161602"/>
                <a:gd name="connsiteY2" fmla="*/ 706525 h 2045645"/>
                <a:gd name="connsiteX3" fmla="*/ 1123585 w 3161602"/>
                <a:gd name="connsiteY3" fmla="*/ 1140595 h 2045645"/>
                <a:gd name="connsiteX4" fmla="*/ 897163 w 3161602"/>
                <a:gd name="connsiteY4" fmla="*/ 1645694 h 2045645"/>
                <a:gd name="connsiteX5" fmla="*/ 2081527 w 3161602"/>
                <a:gd name="connsiteY5" fmla="*/ 1602150 h 2045645"/>
                <a:gd name="connsiteX6" fmla="*/ 2307951 w 3161602"/>
                <a:gd name="connsiteY6" fmla="*/ 966424 h 2045645"/>
                <a:gd name="connsiteX7" fmla="*/ 2725962 w 3161602"/>
                <a:gd name="connsiteY7" fmla="*/ 870629 h 2045645"/>
                <a:gd name="connsiteX8" fmla="*/ 3161390 w 3161602"/>
                <a:gd name="connsiteY8" fmla="*/ 1375726 h 2045645"/>
                <a:gd name="connsiteX9" fmla="*/ 2669729 w 3161602"/>
                <a:gd name="connsiteY9" fmla="*/ 2045645 h 2045645"/>
                <a:gd name="connsiteX0" fmla="*/ 1436366 w 2267587"/>
                <a:gd name="connsiteY0" fmla="*/ 0 h 1787096"/>
                <a:gd name="connsiteX1" fmla="*/ 869223 w 2267587"/>
                <a:gd name="connsiteY1" fmla="*/ 447976 h 1787096"/>
                <a:gd name="connsiteX2" fmla="*/ 229570 w 2267587"/>
                <a:gd name="connsiteY2" fmla="*/ 882046 h 1787096"/>
                <a:gd name="connsiteX3" fmla="*/ 3148 w 2267587"/>
                <a:gd name="connsiteY3" fmla="*/ 1387145 h 1787096"/>
                <a:gd name="connsiteX4" fmla="*/ 1187512 w 2267587"/>
                <a:gd name="connsiteY4" fmla="*/ 1343601 h 1787096"/>
                <a:gd name="connsiteX5" fmla="*/ 1413936 w 2267587"/>
                <a:gd name="connsiteY5" fmla="*/ 707875 h 1787096"/>
                <a:gd name="connsiteX6" fmla="*/ 1831947 w 2267587"/>
                <a:gd name="connsiteY6" fmla="*/ 612080 h 1787096"/>
                <a:gd name="connsiteX7" fmla="*/ 2267375 w 2267587"/>
                <a:gd name="connsiteY7" fmla="*/ 1117177 h 1787096"/>
                <a:gd name="connsiteX8" fmla="*/ 1775714 w 2267587"/>
                <a:gd name="connsiteY8" fmla="*/ 1787096 h 1787096"/>
                <a:gd name="connsiteX0" fmla="*/ 869222 w 2267586"/>
                <a:gd name="connsiteY0" fmla="*/ 0 h 1339120"/>
                <a:gd name="connsiteX1" fmla="*/ 229569 w 2267586"/>
                <a:gd name="connsiteY1" fmla="*/ 434070 h 1339120"/>
                <a:gd name="connsiteX2" fmla="*/ 3147 w 2267586"/>
                <a:gd name="connsiteY2" fmla="*/ 939169 h 1339120"/>
                <a:gd name="connsiteX3" fmla="*/ 1187511 w 2267586"/>
                <a:gd name="connsiteY3" fmla="*/ 895625 h 1339120"/>
                <a:gd name="connsiteX4" fmla="*/ 1413935 w 2267586"/>
                <a:gd name="connsiteY4" fmla="*/ 259899 h 1339120"/>
                <a:gd name="connsiteX5" fmla="*/ 1831946 w 2267586"/>
                <a:gd name="connsiteY5" fmla="*/ 164104 h 1339120"/>
                <a:gd name="connsiteX6" fmla="*/ 2267374 w 2267586"/>
                <a:gd name="connsiteY6" fmla="*/ 669201 h 1339120"/>
                <a:gd name="connsiteX7" fmla="*/ 1775713 w 2267586"/>
                <a:gd name="connsiteY7" fmla="*/ 1339120 h 1339120"/>
                <a:gd name="connsiteX0" fmla="*/ 229569 w 2267586"/>
                <a:gd name="connsiteY0" fmla="*/ 351617 h 1256667"/>
                <a:gd name="connsiteX1" fmla="*/ 3147 w 2267586"/>
                <a:gd name="connsiteY1" fmla="*/ 856716 h 1256667"/>
                <a:gd name="connsiteX2" fmla="*/ 1187511 w 2267586"/>
                <a:gd name="connsiteY2" fmla="*/ 813172 h 1256667"/>
                <a:gd name="connsiteX3" fmla="*/ 1413935 w 2267586"/>
                <a:gd name="connsiteY3" fmla="*/ 177446 h 1256667"/>
                <a:gd name="connsiteX4" fmla="*/ 1831946 w 2267586"/>
                <a:gd name="connsiteY4" fmla="*/ 81651 h 1256667"/>
                <a:gd name="connsiteX5" fmla="*/ 2267374 w 2267586"/>
                <a:gd name="connsiteY5" fmla="*/ 586748 h 1256667"/>
                <a:gd name="connsiteX6" fmla="*/ 1775713 w 2267586"/>
                <a:gd name="connsiteY6" fmla="*/ 1256667 h 1256667"/>
                <a:gd name="connsiteX0" fmla="*/ 3147 w 2267586"/>
                <a:gd name="connsiteY0" fmla="*/ 856716 h 1256667"/>
                <a:gd name="connsiteX1" fmla="*/ 1187511 w 2267586"/>
                <a:gd name="connsiteY1" fmla="*/ 813172 h 1256667"/>
                <a:gd name="connsiteX2" fmla="*/ 1413935 w 2267586"/>
                <a:gd name="connsiteY2" fmla="*/ 177446 h 1256667"/>
                <a:gd name="connsiteX3" fmla="*/ 1831946 w 2267586"/>
                <a:gd name="connsiteY3" fmla="*/ 81651 h 1256667"/>
                <a:gd name="connsiteX4" fmla="*/ 2267374 w 2267586"/>
                <a:gd name="connsiteY4" fmla="*/ 586748 h 1256667"/>
                <a:gd name="connsiteX5" fmla="*/ 1775713 w 2267586"/>
                <a:gd name="connsiteY5" fmla="*/ 1256667 h 1256667"/>
                <a:gd name="connsiteX0" fmla="*/ 0 w 1080075"/>
                <a:gd name="connsiteY0" fmla="*/ 813172 h 1256667"/>
                <a:gd name="connsiteX1" fmla="*/ 226424 w 1080075"/>
                <a:gd name="connsiteY1" fmla="*/ 177446 h 1256667"/>
                <a:gd name="connsiteX2" fmla="*/ 644435 w 1080075"/>
                <a:gd name="connsiteY2" fmla="*/ 81651 h 1256667"/>
                <a:gd name="connsiteX3" fmla="*/ 1079863 w 1080075"/>
                <a:gd name="connsiteY3" fmla="*/ 586748 h 1256667"/>
                <a:gd name="connsiteX4" fmla="*/ 588202 w 1080075"/>
                <a:gd name="connsiteY4" fmla="*/ 1256667 h 1256667"/>
                <a:gd name="connsiteX0" fmla="*/ 0 w 853651"/>
                <a:gd name="connsiteY0" fmla="*/ 177446 h 1256667"/>
                <a:gd name="connsiteX1" fmla="*/ 418011 w 853651"/>
                <a:gd name="connsiteY1" fmla="*/ 81651 h 1256667"/>
                <a:gd name="connsiteX2" fmla="*/ 853439 w 853651"/>
                <a:gd name="connsiteY2" fmla="*/ 586748 h 1256667"/>
                <a:gd name="connsiteX3" fmla="*/ 361778 w 853651"/>
                <a:gd name="connsiteY3" fmla="*/ 1256667 h 1256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3651" h="1256667">
                  <a:moveTo>
                    <a:pt x="0" y="177446"/>
                  </a:moveTo>
                  <a:cubicBezTo>
                    <a:pt x="192166" y="-99588"/>
                    <a:pt x="275771" y="13434"/>
                    <a:pt x="418011" y="81651"/>
                  </a:cubicBezTo>
                  <a:cubicBezTo>
                    <a:pt x="560251" y="149868"/>
                    <a:pt x="862811" y="390912"/>
                    <a:pt x="853439" y="586748"/>
                  </a:cubicBezTo>
                  <a:cubicBezTo>
                    <a:pt x="844067" y="782584"/>
                    <a:pt x="296622" y="1139202"/>
                    <a:pt x="361778" y="1256667"/>
                  </a:cubicBezTo>
                </a:path>
              </a:pathLst>
            </a:custGeom>
            <a:noFill/>
            <a:ln w="762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FFDC2A0C-7387-4E13-8B18-97865E912046}"/>
                </a:ext>
              </a:extLst>
            </p:cNvPr>
            <p:cNvSpPr/>
            <p:nvPr/>
          </p:nvSpPr>
          <p:spPr>
            <a:xfrm rot="13552079">
              <a:off x="8457900" y="4687392"/>
              <a:ext cx="910830" cy="1001869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154576 h 1993097"/>
                <a:gd name="connsiteX1" fmla="*/ 1084081 w 3161602"/>
                <a:gd name="connsiteY1" fmla="*/ 535677 h 1993097"/>
                <a:gd name="connsiteX2" fmla="*/ 1737301 w 3161602"/>
                <a:gd name="connsiteY2" fmla="*/ 26978 h 1993097"/>
                <a:gd name="connsiteX3" fmla="*/ 2330381 w 3161602"/>
                <a:gd name="connsiteY3" fmla="*/ 413125 h 1993097"/>
                <a:gd name="connsiteX4" fmla="*/ 1763238 w 3161602"/>
                <a:gd name="connsiteY4" fmla="*/ 861101 h 1993097"/>
                <a:gd name="connsiteX5" fmla="*/ 1123585 w 3161602"/>
                <a:gd name="connsiteY5" fmla="*/ 1295171 h 1993097"/>
                <a:gd name="connsiteX6" fmla="*/ 897163 w 3161602"/>
                <a:gd name="connsiteY6" fmla="*/ 1800270 h 1993097"/>
                <a:gd name="connsiteX7" fmla="*/ 2081527 w 3161602"/>
                <a:gd name="connsiteY7" fmla="*/ 1756726 h 1993097"/>
                <a:gd name="connsiteX8" fmla="*/ 2307951 w 3161602"/>
                <a:gd name="connsiteY8" fmla="*/ 1121000 h 1993097"/>
                <a:gd name="connsiteX9" fmla="*/ 2725962 w 3161602"/>
                <a:gd name="connsiteY9" fmla="*/ 1025205 h 1993097"/>
                <a:gd name="connsiteX10" fmla="*/ 3161390 w 3161602"/>
                <a:gd name="connsiteY10" fmla="*/ 1530302 h 1993097"/>
                <a:gd name="connsiteX0" fmla="*/ 0 w 2725962"/>
                <a:gd name="connsiteY0" fmla="*/ 154576 h 1993098"/>
                <a:gd name="connsiteX1" fmla="*/ 1084081 w 2725962"/>
                <a:gd name="connsiteY1" fmla="*/ 535677 h 1993098"/>
                <a:gd name="connsiteX2" fmla="*/ 1737301 w 2725962"/>
                <a:gd name="connsiteY2" fmla="*/ 26978 h 1993098"/>
                <a:gd name="connsiteX3" fmla="*/ 2330381 w 2725962"/>
                <a:gd name="connsiteY3" fmla="*/ 413125 h 1993098"/>
                <a:gd name="connsiteX4" fmla="*/ 1763238 w 2725962"/>
                <a:gd name="connsiteY4" fmla="*/ 861101 h 1993098"/>
                <a:gd name="connsiteX5" fmla="*/ 1123585 w 2725962"/>
                <a:gd name="connsiteY5" fmla="*/ 1295171 h 1993098"/>
                <a:gd name="connsiteX6" fmla="*/ 897163 w 2725962"/>
                <a:gd name="connsiteY6" fmla="*/ 1800270 h 1993098"/>
                <a:gd name="connsiteX7" fmla="*/ 2081527 w 2725962"/>
                <a:gd name="connsiteY7" fmla="*/ 1756726 h 1993098"/>
                <a:gd name="connsiteX8" fmla="*/ 2307951 w 2725962"/>
                <a:gd name="connsiteY8" fmla="*/ 1121000 h 1993098"/>
                <a:gd name="connsiteX9" fmla="*/ 2725962 w 2725962"/>
                <a:gd name="connsiteY9" fmla="*/ 1025205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8" fmla="*/ 2307951 w 2330418"/>
                <a:gd name="connsiteY8" fmla="*/ 1121000 h 1993098"/>
                <a:gd name="connsiteX0" fmla="*/ 190065 w 1436402"/>
                <a:gd name="connsiteY0" fmla="*/ 535677 h 1993098"/>
                <a:gd name="connsiteX1" fmla="*/ 843285 w 1436402"/>
                <a:gd name="connsiteY1" fmla="*/ 26978 h 1993098"/>
                <a:gd name="connsiteX2" fmla="*/ 1436365 w 1436402"/>
                <a:gd name="connsiteY2" fmla="*/ 413125 h 1993098"/>
                <a:gd name="connsiteX3" fmla="*/ 869222 w 1436402"/>
                <a:gd name="connsiteY3" fmla="*/ 861101 h 1993098"/>
                <a:gd name="connsiteX4" fmla="*/ 229569 w 1436402"/>
                <a:gd name="connsiteY4" fmla="*/ 1295171 h 1993098"/>
                <a:gd name="connsiteX5" fmla="*/ 3147 w 1436402"/>
                <a:gd name="connsiteY5" fmla="*/ 1800270 h 1993098"/>
                <a:gd name="connsiteX6" fmla="*/ 1187511 w 1436402"/>
                <a:gd name="connsiteY6" fmla="*/ 1756726 h 1993098"/>
                <a:gd name="connsiteX7" fmla="*/ 1413935 w 1436402"/>
                <a:gd name="connsiteY7" fmla="*/ 1121000 h 1993098"/>
                <a:gd name="connsiteX0" fmla="*/ 843285 w 1436402"/>
                <a:gd name="connsiteY0" fmla="*/ 0 h 1966120"/>
                <a:gd name="connsiteX1" fmla="*/ 1436365 w 1436402"/>
                <a:gd name="connsiteY1" fmla="*/ 386147 h 1966120"/>
                <a:gd name="connsiteX2" fmla="*/ 869222 w 1436402"/>
                <a:gd name="connsiteY2" fmla="*/ 834123 h 1966120"/>
                <a:gd name="connsiteX3" fmla="*/ 229569 w 1436402"/>
                <a:gd name="connsiteY3" fmla="*/ 1268193 h 1966120"/>
                <a:gd name="connsiteX4" fmla="*/ 3147 w 1436402"/>
                <a:gd name="connsiteY4" fmla="*/ 1773292 h 1966120"/>
                <a:gd name="connsiteX5" fmla="*/ 1187511 w 1436402"/>
                <a:gd name="connsiteY5" fmla="*/ 1729748 h 1966120"/>
                <a:gd name="connsiteX6" fmla="*/ 1413935 w 1436402"/>
                <a:gd name="connsiteY6" fmla="*/ 1094022 h 1966120"/>
                <a:gd name="connsiteX0" fmla="*/ 1436365 w 1436402"/>
                <a:gd name="connsiteY0" fmla="*/ 0 h 1579973"/>
                <a:gd name="connsiteX1" fmla="*/ 869222 w 1436402"/>
                <a:gd name="connsiteY1" fmla="*/ 447976 h 1579973"/>
                <a:gd name="connsiteX2" fmla="*/ 229569 w 1436402"/>
                <a:gd name="connsiteY2" fmla="*/ 882046 h 1579973"/>
                <a:gd name="connsiteX3" fmla="*/ 3147 w 1436402"/>
                <a:gd name="connsiteY3" fmla="*/ 1387145 h 1579973"/>
                <a:gd name="connsiteX4" fmla="*/ 1187511 w 1436402"/>
                <a:gd name="connsiteY4" fmla="*/ 1343601 h 1579973"/>
                <a:gd name="connsiteX5" fmla="*/ 1413935 w 1436402"/>
                <a:gd name="connsiteY5" fmla="*/ 707875 h 1579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36402" h="1579973">
                  <a:moveTo>
                    <a:pt x="1436365" y="0"/>
                  </a:moveTo>
                  <a:cubicBezTo>
                    <a:pt x="1440688" y="139020"/>
                    <a:pt x="1070355" y="300968"/>
                    <a:pt x="869222" y="447976"/>
                  </a:cubicBezTo>
                  <a:cubicBezTo>
                    <a:pt x="668089" y="594984"/>
                    <a:pt x="373915" y="725518"/>
                    <a:pt x="229569" y="882046"/>
                  </a:cubicBezTo>
                  <a:cubicBezTo>
                    <a:pt x="85223" y="1038574"/>
                    <a:pt x="58302" y="1204265"/>
                    <a:pt x="3147" y="1387145"/>
                  </a:cubicBezTo>
                  <a:cubicBezTo>
                    <a:pt x="-63645" y="1788408"/>
                    <a:pt x="952380" y="1456813"/>
                    <a:pt x="1187511" y="1343601"/>
                  </a:cubicBezTo>
                  <a:cubicBezTo>
                    <a:pt x="1422642" y="1230389"/>
                    <a:pt x="1190885" y="984469"/>
                    <a:pt x="1413935" y="707875"/>
                  </a:cubicBezTo>
                </a:path>
              </a:pathLst>
            </a:custGeom>
            <a:noFill/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EA23E25-8106-4FE5-9429-792EFFE2F75A}"/>
                </a:ext>
              </a:extLst>
            </p:cNvPr>
            <p:cNvCxnSpPr>
              <a:cxnSpLocks/>
            </p:cNvCxnSpPr>
            <p:nvPr/>
          </p:nvCxnSpPr>
          <p:spPr>
            <a:xfrm>
              <a:off x="8584798" y="4196784"/>
              <a:ext cx="775160" cy="129318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68F7B87-29CE-47B6-A3E9-ECF73971666E}"/>
                </a:ext>
              </a:extLst>
            </p:cNvPr>
            <p:cNvSpPr txBox="1"/>
            <p:nvPr/>
          </p:nvSpPr>
          <p:spPr>
            <a:xfrm>
              <a:off x="9076773" y="3501049"/>
              <a:ext cx="900532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K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1E5DF6E-AC00-4656-A1BF-AE6D4A5525B4}"/>
                    </a:ext>
                  </a:extLst>
                </p:cNvPr>
                <p:cNvSpPr txBox="1"/>
                <p:nvPr/>
              </p:nvSpPr>
              <p:spPr>
                <a:xfrm>
                  <a:off x="9477262" y="3772807"/>
                  <a:ext cx="1353304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{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𝜒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}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1E5DF6E-AC00-4656-A1BF-AE6D4A5525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77262" y="3772807"/>
                  <a:ext cx="1353304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1802" t="-2174" r="-1802" b="-369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DA54F44-C609-4892-BB60-DA2F4ACA1CA9}"/>
                </a:ext>
              </a:extLst>
            </p:cNvPr>
            <p:cNvSpPr txBox="1"/>
            <p:nvPr/>
          </p:nvSpPr>
          <p:spPr>
            <a:xfrm>
              <a:off x="9096590" y="4895721"/>
              <a:ext cx="89906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2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E6CC66D-E2B8-436B-B998-BA1E4E7347E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542186" y="4550484"/>
              <a:ext cx="85224" cy="678459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F1FE23EA-E3B8-49AF-B57B-3DB6589C8C80}"/>
                </a:ext>
              </a:extLst>
            </p:cNvPr>
            <p:cNvSpPr/>
            <p:nvPr/>
          </p:nvSpPr>
          <p:spPr>
            <a:xfrm rot="13552079">
              <a:off x="7980815" y="5545740"/>
              <a:ext cx="1477706" cy="440458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154576 h 1993097"/>
                <a:gd name="connsiteX1" fmla="*/ 1084081 w 3161602"/>
                <a:gd name="connsiteY1" fmla="*/ 535677 h 1993097"/>
                <a:gd name="connsiteX2" fmla="*/ 1737301 w 3161602"/>
                <a:gd name="connsiteY2" fmla="*/ 26978 h 1993097"/>
                <a:gd name="connsiteX3" fmla="*/ 2330381 w 3161602"/>
                <a:gd name="connsiteY3" fmla="*/ 413125 h 1993097"/>
                <a:gd name="connsiteX4" fmla="*/ 1763238 w 3161602"/>
                <a:gd name="connsiteY4" fmla="*/ 861101 h 1993097"/>
                <a:gd name="connsiteX5" fmla="*/ 1123585 w 3161602"/>
                <a:gd name="connsiteY5" fmla="*/ 1295171 h 1993097"/>
                <a:gd name="connsiteX6" fmla="*/ 897163 w 3161602"/>
                <a:gd name="connsiteY6" fmla="*/ 1800270 h 1993097"/>
                <a:gd name="connsiteX7" fmla="*/ 2081527 w 3161602"/>
                <a:gd name="connsiteY7" fmla="*/ 1756726 h 1993097"/>
                <a:gd name="connsiteX8" fmla="*/ 2307951 w 3161602"/>
                <a:gd name="connsiteY8" fmla="*/ 1121000 h 1993097"/>
                <a:gd name="connsiteX9" fmla="*/ 2725962 w 3161602"/>
                <a:gd name="connsiteY9" fmla="*/ 1025205 h 1993097"/>
                <a:gd name="connsiteX10" fmla="*/ 3161390 w 3161602"/>
                <a:gd name="connsiteY10" fmla="*/ 1530302 h 1993097"/>
                <a:gd name="connsiteX0" fmla="*/ 0 w 2725962"/>
                <a:gd name="connsiteY0" fmla="*/ 154576 h 1993098"/>
                <a:gd name="connsiteX1" fmla="*/ 1084081 w 2725962"/>
                <a:gd name="connsiteY1" fmla="*/ 535677 h 1993098"/>
                <a:gd name="connsiteX2" fmla="*/ 1737301 w 2725962"/>
                <a:gd name="connsiteY2" fmla="*/ 26978 h 1993098"/>
                <a:gd name="connsiteX3" fmla="*/ 2330381 w 2725962"/>
                <a:gd name="connsiteY3" fmla="*/ 413125 h 1993098"/>
                <a:gd name="connsiteX4" fmla="*/ 1763238 w 2725962"/>
                <a:gd name="connsiteY4" fmla="*/ 861101 h 1993098"/>
                <a:gd name="connsiteX5" fmla="*/ 1123585 w 2725962"/>
                <a:gd name="connsiteY5" fmla="*/ 1295171 h 1993098"/>
                <a:gd name="connsiteX6" fmla="*/ 897163 w 2725962"/>
                <a:gd name="connsiteY6" fmla="*/ 1800270 h 1993098"/>
                <a:gd name="connsiteX7" fmla="*/ 2081527 w 2725962"/>
                <a:gd name="connsiteY7" fmla="*/ 1756726 h 1993098"/>
                <a:gd name="connsiteX8" fmla="*/ 2307951 w 2725962"/>
                <a:gd name="connsiteY8" fmla="*/ 1121000 h 1993098"/>
                <a:gd name="connsiteX9" fmla="*/ 2725962 w 2725962"/>
                <a:gd name="connsiteY9" fmla="*/ 1025205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8" fmla="*/ 2307951 w 2330418"/>
                <a:gd name="connsiteY8" fmla="*/ 1121000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0" fmla="*/ 0 w 2330418"/>
                <a:gd name="connsiteY0" fmla="*/ 154576 h 1800270"/>
                <a:gd name="connsiteX1" fmla="*/ 1084081 w 2330418"/>
                <a:gd name="connsiteY1" fmla="*/ 535677 h 1800270"/>
                <a:gd name="connsiteX2" fmla="*/ 1737301 w 2330418"/>
                <a:gd name="connsiteY2" fmla="*/ 26978 h 1800270"/>
                <a:gd name="connsiteX3" fmla="*/ 2330381 w 2330418"/>
                <a:gd name="connsiteY3" fmla="*/ 413125 h 1800270"/>
                <a:gd name="connsiteX4" fmla="*/ 1763238 w 2330418"/>
                <a:gd name="connsiteY4" fmla="*/ 861101 h 1800270"/>
                <a:gd name="connsiteX5" fmla="*/ 1123585 w 2330418"/>
                <a:gd name="connsiteY5" fmla="*/ 1295171 h 1800270"/>
                <a:gd name="connsiteX6" fmla="*/ 897163 w 2330418"/>
                <a:gd name="connsiteY6" fmla="*/ 1800270 h 1800270"/>
                <a:gd name="connsiteX0" fmla="*/ 0 w 2330418"/>
                <a:gd name="connsiteY0" fmla="*/ 154576 h 1295171"/>
                <a:gd name="connsiteX1" fmla="*/ 1084081 w 2330418"/>
                <a:gd name="connsiteY1" fmla="*/ 535677 h 1295171"/>
                <a:gd name="connsiteX2" fmla="*/ 1737301 w 2330418"/>
                <a:gd name="connsiteY2" fmla="*/ 26978 h 1295171"/>
                <a:gd name="connsiteX3" fmla="*/ 2330381 w 2330418"/>
                <a:gd name="connsiteY3" fmla="*/ 413125 h 1295171"/>
                <a:gd name="connsiteX4" fmla="*/ 1763238 w 2330418"/>
                <a:gd name="connsiteY4" fmla="*/ 861101 h 1295171"/>
                <a:gd name="connsiteX5" fmla="*/ 1123585 w 2330418"/>
                <a:gd name="connsiteY5" fmla="*/ 1295171 h 1295171"/>
                <a:gd name="connsiteX0" fmla="*/ 0 w 2330418"/>
                <a:gd name="connsiteY0" fmla="*/ 154576 h 861102"/>
                <a:gd name="connsiteX1" fmla="*/ 1084081 w 2330418"/>
                <a:gd name="connsiteY1" fmla="*/ 535677 h 861102"/>
                <a:gd name="connsiteX2" fmla="*/ 1737301 w 2330418"/>
                <a:gd name="connsiteY2" fmla="*/ 26978 h 861102"/>
                <a:gd name="connsiteX3" fmla="*/ 2330381 w 2330418"/>
                <a:gd name="connsiteY3" fmla="*/ 413125 h 861102"/>
                <a:gd name="connsiteX4" fmla="*/ 1763238 w 2330418"/>
                <a:gd name="connsiteY4" fmla="*/ 861101 h 861102"/>
                <a:gd name="connsiteX0" fmla="*/ 0 w 2330381"/>
                <a:gd name="connsiteY0" fmla="*/ 154576 h 694614"/>
                <a:gd name="connsiteX1" fmla="*/ 1084081 w 2330381"/>
                <a:gd name="connsiteY1" fmla="*/ 535677 h 694614"/>
                <a:gd name="connsiteX2" fmla="*/ 1737301 w 2330381"/>
                <a:gd name="connsiteY2" fmla="*/ 26978 h 694614"/>
                <a:gd name="connsiteX3" fmla="*/ 2330381 w 2330381"/>
                <a:gd name="connsiteY3" fmla="*/ 413125 h 694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0381" h="694614">
                  <a:moveTo>
                    <a:pt x="0" y="154576"/>
                  </a:moveTo>
                  <a:cubicBezTo>
                    <a:pt x="923450" y="1061350"/>
                    <a:pt x="794531" y="556943"/>
                    <a:pt x="1084081" y="535677"/>
                  </a:cubicBezTo>
                  <a:cubicBezTo>
                    <a:pt x="1373631" y="514411"/>
                    <a:pt x="1116087" y="-139020"/>
                    <a:pt x="1737301" y="26978"/>
                  </a:cubicBezTo>
                  <a:cubicBezTo>
                    <a:pt x="2357260" y="316882"/>
                    <a:pt x="2326058" y="274105"/>
                    <a:pt x="2330381" y="413125"/>
                  </a:cubicBezTo>
                </a:path>
              </a:pathLst>
            </a:cu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6DA820C-02B1-43DA-A9D8-4D4324A0E85A}"/>
                </a:ext>
              </a:extLst>
            </p:cNvPr>
            <p:cNvSpPr/>
            <p:nvPr/>
          </p:nvSpPr>
          <p:spPr>
            <a:xfrm rot="16200000">
              <a:off x="9128933" y="5221065"/>
              <a:ext cx="193625" cy="2294520"/>
            </a:xfrm>
            <a:prstGeom prst="rect">
              <a:avLst/>
            </a:prstGeom>
            <a:solidFill>
              <a:schemeClr val="bg2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8C58B80-C102-4A33-AA2F-0B64BCB6E7CA}"/>
                </a:ext>
              </a:extLst>
            </p:cNvPr>
            <p:cNvSpPr txBox="1"/>
            <p:nvPr/>
          </p:nvSpPr>
          <p:spPr>
            <a:xfrm>
              <a:off x="8942675" y="5836963"/>
              <a:ext cx="89906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1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34097ED-DBE6-4A16-A1A8-46C15948700D}"/>
                </a:ext>
              </a:extLst>
            </p:cNvPr>
            <p:cNvCxnSpPr>
              <a:cxnSpLocks/>
            </p:cNvCxnSpPr>
            <p:nvPr/>
          </p:nvCxnSpPr>
          <p:spPr>
            <a:xfrm>
              <a:off x="7953218" y="5018433"/>
              <a:ext cx="605855" cy="373711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6B792B97-62B8-FB0C-F74D-AD92AA4252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687" b="-1"/>
          <a:stretch/>
        </p:blipFill>
        <p:spPr>
          <a:xfrm>
            <a:off x="1853096" y="3857658"/>
            <a:ext cx="5214933" cy="15993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AE1F221-4859-3150-1E89-B5E45AC81C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6067" y="1656622"/>
            <a:ext cx="5022321" cy="749323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9D40B369-7D3C-6C2B-988C-AADFCC29B6BC}"/>
              </a:ext>
            </a:extLst>
          </p:cNvPr>
          <p:cNvGrpSpPr/>
          <p:nvPr/>
        </p:nvGrpSpPr>
        <p:grpSpPr>
          <a:xfrm>
            <a:off x="7482840" y="1547433"/>
            <a:ext cx="1772916" cy="1104328"/>
            <a:chOff x="7576621" y="1440195"/>
            <a:chExt cx="1992515" cy="1241114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CDD5681F-ECE4-0E6A-5A53-3288AB431592}"/>
                </a:ext>
              </a:extLst>
            </p:cNvPr>
            <p:cNvGrpSpPr/>
            <p:nvPr/>
          </p:nvGrpSpPr>
          <p:grpSpPr>
            <a:xfrm>
              <a:off x="7870646" y="1440195"/>
              <a:ext cx="1698490" cy="1241114"/>
              <a:chOff x="7844646" y="1362468"/>
              <a:chExt cx="1698490" cy="1241114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C54410FF-7CA2-04BC-1B32-C4EF19621F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844646" y="1362468"/>
                <a:ext cx="1698490" cy="264784"/>
              </a:xfrm>
              <a:prstGeom prst="rect">
                <a:avLst/>
              </a:prstGeom>
            </p:spPr>
          </p:pic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7F45A7DD-23C9-FC45-9CD6-BB8DEFF91C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852651" y="1940041"/>
                <a:ext cx="1314322" cy="663541"/>
              </a:xfrm>
              <a:prstGeom prst="rect">
                <a:avLst/>
              </a:prstGeom>
            </p:spPr>
          </p:pic>
        </p:grpSp>
        <p:sp>
          <p:nvSpPr>
            <p:cNvPr id="25" name="Right Brace 24">
              <a:extLst>
                <a:ext uri="{FF2B5EF4-FFF2-40B4-BE49-F238E27FC236}">
                  <a16:creationId xmlns:a16="http://schemas.microsoft.com/office/drawing/2014/main" id="{0ED3C1F9-223A-5A32-88C0-69AC7BD16C01}"/>
                </a:ext>
              </a:extLst>
            </p:cNvPr>
            <p:cNvSpPr/>
            <p:nvPr/>
          </p:nvSpPr>
          <p:spPr>
            <a:xfrm flipH="1">
              <a:off x="7576621" y="1481422"/>
              <a:ext cx="116212" cy="1037217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C7DF70B-D91C-16C4-FD5B-DE27D324624A}"/>
              </a:ext>
            </a:extLst>
          </p:cNvPr>
          <p:cNvGrpSpPr/>
          <p:nvPr/>
        </p:nvGrpSpPr>
        <p:grpSpPr>
          <a:xfrm>
            <a:off x="2369555" y="5601330"/>
            <a:ext cx="3256943" cy="937582"/>
            <a:chOff x="2221172" y="5703124"/>
            <a:chExt cx="3685705" cy="1061011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5CCCF049-2BD6-DB87-C8F7-4581EDAAA2A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603073" y="5703124"/>
              <a:ext cx="1571307" cy="251655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2E64648D-6BA6-7750-1050-CEBE00E33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603073" y="6119907"/>
              <a:ext cx="1755448" cy="251655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33475963-B0A7-3BE7-3371-909CB258B5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598528" y="6512480"/>
              <a:ext cx="3308349" cy="251655"/>
            </a:xfrm>
            <a:prstGeom prst="rect">
              <a:avLst/>
            </a:prstGeom>
          </p:spPr>
        </p:pic>
        <p:sp>
          <p:nvSpPr>
            <p:cNvPr id="33" name="Right Brace 32">
              <a:extLst>
                <a:ext uri="{FF2B5EF4-FFF2-40B4-BE49-F238E27FC236}">
                  <a16:creationId xmlns:a16="http://schemas.microsoft.com/office/drawing/2014/main" id="{1ECE630D-7A18-1663-EDD5-14C46A0D1F4F}"/>
                </a:ext>
              </a:extLst>
            </p:cNvPr>
            <p:cNvSpPr/>
            <p:nvPr/>
          </p:nvSpPr>
          <p:spPr>
            <a:xfrm flipH="1">
              <a:off x="2221172" y="5776843"/>
              <a:ext cx="117923" cy="960166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005492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1C62F2A7-2514-B051-DDEB-619BA52C21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209" y="1560447"/>
            <a:ext cx="3474720" cy="58293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BF77797-2462-B9B3-749B-2D51D37D81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1509" y="1511951"/>
            <a:ext cx="4754880" cy="6729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FC8AEF-2C93-D434-C37A-CED500FCE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Flowchart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26C56C-1112-E3D2-E305-A14510AF9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146EB8-3F14-7327-413D-8ED0F3BFFB4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7071" b="30015"/>
          <a:stretch/>
        </p:blipFill>
        <p:spPr>
          <a:xfrm>
            <a:off x="2570185" y="2695129"/>
            <a:ext cx="4479406" cy="681293"/>
          </a:xfrm>
          <a:prstGeom prst="rect">
            <a:avLst/>
          </a:prstGeom>
        </p:spPr>
      </p:pic>
      <p:grpSp>
        <p:nvGrpSpPr>
          <p:cNvPr id="52" name="Group 51">
            <a:extLst>
              <a:ext uri="{FF2B5EF4-FFF2-40B4-BE49-F238E27FC236}">
                <a16:creationId xmlns:a16="http://schemas.microsoft.com/office/drawing/2014/main" id="{E778C9A4-2643-892A-D344-3F4271FF0C9F}"/>
              </a:ext>
            </a:extLst>
          </p:cNvPr>
          <p:cNvGrpSpPr/>
          <p:nvPr/>
        </p:nvGrpSpPr>
        <p:grpSpPr>
          <a:xfrm>
            <a:off x="19464" y="1044060"/>
            <a:ext cx="12172536" cy="400110"/>
            <a:chOff x="19464" y="1044060"/>
            <a:chExt cx="12172536" cy="40011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B2884C0-30D2-F9FF-C779-F36B394A003E}"/>
                </a:ext>
              </a:extLst>
            </p:cNvPr>
            <p:cNvCxnSpPr>
              <a:cxnSpLocks/>
              <a:stCxn id="43" idx="3"/>
            </p:cNvCxnSpPr>
            <p:nvPr/>
          </p:nvCxnSpPr>
          <p:spPr>
            <a:xfrm>
              <a:off x="3657599" y="1244115"/>
              <a:ext cx="8534401" cy="15788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1FA9746-C32A-8789-D9C3-D5D687F37369}"/>
                </a:ext>
              </a:extLst>
            </p:cNvPr>
            <p:cNvSpPr txBox="1"/>
            <p:nvPr/>
          </p:nvSpPr>
          <p:spPr>
            <a:xfrm>
              <a:off x="19464" y="1044060"/>
              <a:ext cx="363813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PDE Solve (for iteration k)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B82E594-89B6-BBF2-E7B2-5886CCFBABC3}"/>
              </a:ext>
            </a:extLst>
          </p:cNvPr>
          <p:cNvGrpSpPr/>
          <p:nvPr/>
        </p:nvGrpSpPr>
        <p:grpSpPr>
          <a:xfrm>
            <a:off x="0" y="2319678"/>
            <a:ext cx="12172535" cy="400110"/>
            <a:chOff x="0" y="2238993"/>
            <a:chExt cx="12172535" cy="400110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78C674C-4323-3585-54AD-CBCFD34A601F}"/>
                </a:ext>
              </a:extLst>
            </p:cNvPr>
            <p:cNvCxnSpPr>
              <a:cxnSpLocks/>
              <a:stCxn id="46" idx="3"/>
            </p:cNvCxnSpPr>
            <p:nvPr/>
          </p:nvCxnSpPr>
          <p:spPr>
            <a:xfrm>
              <a:off x="4479406" y="2439048"/>
              <a:ext cx="7693129" cy="23682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851CD2C9-262F-89B3-B93D-49A8A91FF7AB}"/>
                </a:ext>
              </a:extLst>
            </p:cNvPr>
            <p:cNvSpPr txBox="1"/>
            <p:nvPr/>
          </p:nvSpPr>
          <p:spPr>
            <a:xfrm>
              <a:off x="0" y="2238993"/>
              <a:ext cx="447940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Propagate (using PDE solutions)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3C326139-170A-2E2C-D1DF-7D37066D435C}"/>
              </a:ext>
            </a:extLst>
          </p:cNvPr>
          <p:cNvGrpSpPr/>
          <p:nvPr/>
        </p:nvGrpSpPr>
        <p:grpSpPr>
          <a:xfrm>
            <a:off x="19465" y="4627912"/>
            <a:ext cx="5517734" cy="400110"/>
            <a:chOff x="19465" y="4627912"/>
            <a:chExt cx="5517734" cy="400110"/>
          </a:xfrm>
        </p:grpSpPr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D6950F1E-58FC-A237-9675-F866BCBC9199}"/>
                </a:ext>
              </a:extLst>
            </p:cNvPr>
            <p:cNvCxnSpPr>
              <a:cxnSpLocks/>
              <a:stCxn id="48" idx="3"/>
            </p:cNvCxnSpPr>
            <p:nvPr/>
          </p:nvCxnSpPr>
          <p:spPr>
            <a:xfrm>
              <a:off x="4026742" y="4827967"/>
              <a:ext cx="1510457" cy="5433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4FF2667-5359-ED8A-5AED-71DA65E46B5A}"/>
                </a:ext>
              </a:extLst>
            </p:cNvPr>
            <p:cNvSpPr txBox="1"/>
            <p:nvPr/>
          </p:nvSpPr>
          <p:spPr>
            <a:xfrm>
              <a:off x="19465" y="4627912"/>
              <a:ext cx="400727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Check (for self-consistency)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1CC36533-2C65-8D31-FDFD-E193CA642C36}"/>
              </a:ext>
            </a:extLst>
          </p:cNvPr>
          <p:cNvGrpSpPr/>
          <p:nvPr/>
        </p:nvGrpSpPr>
        <p:grpSpPr>
          <a:xfrm>
            <a:off x="1549400" y="3150729"/>
            <a:ext cx="1884407" cy="901798"/>
            <a:chOff x="1549400" y="3150729"/>
            <a:chExt cx="1884407" cy="90179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8D1DF7C-6382-1DC7-7711-9609965E60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2986" r="60225" b="53102"/>
            <a:stretch/>
          </p:blipFill>
          <p:spPr>
            <a:xfrm>
              <a:off x="1549400" y="3300585"/>
              <a:ext cx="1884407" cy="751942"/>
            </a:xfrm>
            <a:prstGeom prst="rect">
              <a:avLst/>
            </a:prstGeom>
          </p:spPr>
        </p:pic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742F1DF3-1573-D503-E2E8-1DA78D2F8439}"/>
                </a:ext>
              </a:extLst>
            </p:cNvPr>
            <p:cNvCxnSpPr>
              <a:cxnSpLocks/>
            </p:cNvCxnSpPr>
            <p:nvPr/>
          </p:nvCxnSpPr>
          <p:spPr>
            <a:xfrm>
              <a:off x="2853267" y="3150729"/>
              <a:ext cx="0" cy="363567"/>
            </a:xfrm>
            <a:prstGeom prst="straightConnector1">
              <a:avLst/>
            </a:prstGeom>
            <a:ln w="317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42F3A330-FCB6-686D-E05B-A6A12DAF8851}"/>
              </a:ext>
            </a:extLst>
          </p:cNvPr>
          <p:cNvGrpSpPr/>
          <p:nvPr/>
        </p:nvGrpSpPr>
        <p:grpSpPr>
          <a:xfrm>
            <a:off x="157185" y="3782537"/>
            <a:ext cx="4479406" cy="719849"/>
            <a:chOff x="157185" y="3782537"/>
            <a:chExt cx="4479406" cy="71984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9477885-E526-5BD0-B632-EF6714EE0A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70378" b="15640"/>
            <a:stretch/>
          </p:blipFill>
          <p:spPr>
            <a:xfrm>
              <a:off x="157185" y="4086673"/>
              <a:ext cx="4479406" cy="415713"/>
            </a:xfrm>
            <a:prstGeom prst="rect">
              <a:avLst/>
            </a:prstGeom>
          </p:spPr>
        </p:pic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91855F4B-F440-4F83-3757-D43B73EAE649}"/>
                </a:ext>
              </a:extLst>
            </p:cNvPr>
            <p:cNvCxnSpPr>
              <a:cxnSpLocks/>
            </p:cNvCxnSpPr>
            <p:nvPr/>
          </p:nvCxnSpPr>
          <p:spPr>
            <a:xfrm>
              <a:off x="1837267" y="3782537"/>
              <a:ext cx="0" cy="363567"/>
            </a:xfrm>
            <a:prstGeom prst="straightConnector1">
              <a:avLst/>
            </a:prstGeom>
            <a:ln w="317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A8A0E5E2-0AE1-6E4C-B429-9BE57E3768BA}"/>
              </a:ext>
            </a:extLst>
          </p:cNvPr>
          <p:cNvGrpSpPr/>
          <p:nvPr/>
        </p:nvGrpSpPr>
        <p:grpSpPr>
          <a:xfrm>
            <a:off x="6868132" y="2799691"/>
            <a:ext cx="4624733" cy="1636611"/>
            <a:chOff x="6868132" y="2799691"/>
            <a:chExt cx="4624733" cy="163661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B9B4F80-A034-2894-7C16-5A5FD2789A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986" b="76657"/>
            <a:stretch/>
          </p:blipFill>
          <p:spPr>
            <a:xfrm>
              <a:off x="7095523" y="3327400"/>
              <a:ext cx="4397342" cy="623341"/>
            </a:xfrm>
            <a:prstGeom prst="rect">
              <a:avLst/>
            </a:prstGeom>
          </p:spPr>
        </p:pic>
        <p:sp>
          <p:nvSpPr>
            <p:cNvPr id="69" name="Right Brace 68">
              <a:extLst>
                <a:ext uri="{FF2B5EF4-FFF2-40B4-BE49-F238E27FC236}">
                  <a16:creationId xmlns:a16="http://schemas.microsoft.com/office/drawing/2014/main" id="{E0ADEBC1-16DD-3BC8-FA83-FB43C12854C1}"/>
                </a:ext>
              </a:extLst>
            </p:cNvPr>
            <p:cNvSpPr/>
            <p:nvPr/>
          </p:nvSpPr>
          <p:spPr>
            <a:xfrm>
              <a:off x="6868132" y="2799691"/>
              <a:ext cx="176613" cy="1636611"/>
            </a:xfrm>
            <a:prstGeom prst="rightBrace">
              <a:avLst>
                <a:gd name="adj1" fmla="val 77741"/>
                <a:gd name="adj2" fmla="val 50637"/>
              </a:avLst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DEAC61F2-7F9F-7FFA-FCCE-BE57492EF7EB}"/>
              </a:ext>
            </a:extLst>
          </p:cNvPr>
          <p:cNvCxnSpPr/>
          <p:nvPr/>
        </p:nvCxnSpPr>
        <p:spPr>
          <a:xfrm>
            <a:off x="3434076" y="2030886"/>
            <a:ext cx="592667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57">
            <a:extLst>
              <a:ext uri="{FF2B5EF4-FFF2-40B4-BE49-F238E27FC236}">
                <a16:creationId xmlns:a16="http://schemas.microsoft.com/office/drawing/2014/main" id="{AB8290C9-3ABC-0AE7-2168-58A6C7FB2C8B}"/>
              </a:ext>
            </a:extLst>
          </p:cNvPr>
          <p:cNvGrpSpPr/>
          <p:nvPr/>
        </p:nvGrpSpPr>
        <p:grpSpPr>
          <a:xfrm>
            <a:off x="4292596" y="3167663"/>
            <a:ext cx="1244603" cy="0"/>
            <a:chOff x="4292596" y="3167663"/>
            <a:chExt cx="1244603" cy="0"/>
          </a:xfrm>
        </p:grpSpPr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80E3E025-5704-9B70-9577-DC1F73A82A8C}"/>
                </a:ext>
              </a:extLst>
            </p:cNvPr>
            <p:cNvCxnSpPr/>
            <p:nvPr/>
          </p:nvCxnSpPr>
          <p:spPr>
            <a:xfrm>
              <a:off x="4292596" y="3167663"/>
              <a:ext cx="592667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F63A6F71-974E-AEE0-4FAF-A4FAD848588F}"/>
                </a:ext>
              </a:extLst>
            </p:cNvPr>
            <p:cNvCxnSpPr/>
            <p:nvPr/>
          </p:nvCxnSpPr>
          <p:spPr>
            <a:xfrm>
              <a:off x="4944532" y="3167663"/>
              <a:ext cx="592667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8DF7552-48DB-0B19-6C9C-358CE894BC08}"/>
              </a:ext>
            </a:extLst>
          </p:cNvPr>
          <p:cNvGrpSpPr/>
          <p:nvPr/>
        </p:nvGrpSpPr>
        <p:grpSpPr>
          <a:xfrm>
            <a:off x="7061193" y="2034962"/>
            <a:ext cx="2167473" cy="0"/>
            <a:chOff x="7061193" y="2034962"/>
            <a:chExt cx="2167473" cy="0"/>
          </a:xfrm>
        </p:grpSpPr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E77BC78C-746F-8604-00EC-2C4A28D5D66C}"/>
                </a:ext>
              </a:extLst>
            </p:cNvPr>
            <p:cNvCxnSpPr>
              <a:cxnSpLocks/>
            </p:cNvCxnSpPr>
            <p:nvPr/>
          </p:nvCxnSpPr>
          <p:spPr>
            <a:xfrm>
              <a:off x="7061193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06D36B6E-6576-6248-4BFE-402A588CA8D0}"/>
                </a:ext>
              </a:extLst>
            </p:cNvPr>
            <p:cNvCxnSpPr>
              <a:cxnSpLocks/>
            </p:cNvCxnSpPr>
            <p:nvPr/>
          </p:nvCxnSpPr>
          <p:spPr>
            <a:xfrm>
              <a:off x="8102593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04C07CBB-B2B9-2ABE-02A5-8B96314D3A8B}"/>
                </a:ext>
              </a:extLst>
            </p:cNvPr>
            <p:cNvCxnSpPr>
              <a:cxnSpLocks/>
            </p:cNvCxnSpPr>
            <p:nvPr/>
          </p:nvCxnSpPr>
          <p:spPr>
            <a:xfrm>
              <a:off x="8957726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072C35B-6631-3D90-C641-AFCC4F5E3CA6}"/>
              </a:ext>
            </a:extLst>
          </p:cNvPr>
          <p:cNvGrpSpPr/>
          <p:nvPr/>
        </p:nvGrpSpPr>
        <p:grpSpPr>
          <a:xfrm>
            <a:off x="8487831" y="3883005"/>
            <a:ext cx="1291167" cy="1134"/>
            <a:chOff x="8487831" y="3883005"/>
            <a:chExt cx="1291167" cy="1134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94FE674-D75D-7F70-746A-8159C544CA0A}"/>
                </a:ext>
              </a:extLst>
            </p:cNvPr>
            <p:cNvCxnSpPr>
              <a:cxnSpLocks/>
            </p:cNvCxnSpPr>
            <p:nvPr/>
          </p:nvCxnSpPr>
          <p:spPr>
            <a:xfrm>
              <a:off x="8487831" y="3884139"/>
              <a:ext cx="21167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B44147B-E98A-389A-FA7C-5C1717881DCB}"/>
                </a:ext>
              </a:extLst>
            </p:cNvPr>
            <p:cNvCxnSpPr>
              <a:cxnSpLocks/>
            </p:cNvCxnSpPr>
            <p:nvPr/>
          </p:nvCxnSpPr>
          <p:spPr>
            <a:xfrm>
              <a:off x="9355659" y="3883005"/>
              <a:ext cx="423339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2" name="Picture 31">
            <a:extLst>
              <a:ext uri="{FF2B5EF4-FFF2-40B4-BE49-F238E27FC236}">
                <a16:creationId xmlns:a16="http://schemas.microsoft.com/office/drawing/2014/main" id="{2EDBAE42-11BD-B2D6-3A12-46D6AB0037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889" y="5125104"/>
            <a:ext cx="4632488" cy="72233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3CFCDF8-169F-6E06-CEEA-A6A6A0C498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6311" y="5952505"/>
            <a:ext cx="4539354" cy="773822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9086ADAD-7A1D-83F7-D33A-00E28661F46B}"/>
              </a:ext>
            </a:extLst>
          </p:cNvPr>
          <p:cNvGrpSpPr/>
          <p:nvPr/>
        </p:nvGrpSpPr>
        <p:grpSpPr>
          <a:xfrm>
            <a:off x="5614663" y="4643671"/>
            <a:ext cx="6577337" cy="400110"/>
            <a:chOff x="5614663" y="4643671"/>
            <a:chExt cx="6577337" cy="400110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B2D1929-4C9E-9266-F445-C596461B0A5B}"/>
                </a:ext>
              </a:extLst>
            </p:cNvPr>
            <p:cNvSpPr txBox="1"/>
            <p:nvPr/>
          </p:nvSpPr>
          <p:spPr>
            <a:xfrm>
              <a:off x="5614663" y="4643671"/>
              <a:ext cx="344865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Update (if not satisfied)</a:t>
              </a: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390898D8-5A39-919F-BFAE-8D79D9BECA12}"/>
                </a:ext>
              </a:extLst>
            </p:cNvPr>
            <p:cNvCxnSpPr>
              <a:cxnSpLocks/>
              <a:stCxn id="36" idx="3"/>
            </p:cNvCxnSpPr>
            <p:nvPr/>
          </p:nvCxnSpPr>
          <p:spPr>
            <a:xfrm>
              <a:off x="9063318" y="4843726"/>
              <a:ext cx="3128682" cy="0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E4AB9154-0B69-88FF-FF28-3F432B8A1B45}"/>
              </a:ext>
            </a:extLst>
          </p:cNvPr>
          <p:cNvGrpSpPr/>
          <p:nvPr/>
        </p:nvGrpSpPr>
        <p:grpSpPr>
          <a:xfrm>
            <a:off x="5950168" y="5125979"/>
            <a:ext cx="4693581" cy="377799"/>
            <a:chOff x="6311509" y="5286177"/>
            <a:chExt cx="4693581" cy="377799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166701CC-9F0C-B290-24EE-28B8918E453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661403" y="5330959"/>
              <a:ext cx="2343687" cy="333017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D8BE692-419F-1253-98DE-337EFB84BE26}"/>
                </a:ext>
              </a:extLst>
            </p:cNvPr>
            <p:cNvSpPr txBox="1"/>
            <p:nvPr/>
          </p:nvSpPr>
          <p:spPr>
            <a:xfrm>
              <a:off x="6311509" y="5286177"/>
              <a:ext cx="23436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Anderson Mixing 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89DC1D74-9FF4-F809-68BC-D8C04CB68D64}"/>
              </a:ext>
            </a:extLst>
          </p:cNvPr>
          <p:cNvGrpSpPr/>
          <p:nvPr/>
        </p:nvGrpSpPr>
        <p:grpSpPr>
          <a:xfrm>
            <a:off x="5950168" y="5687240"/>
            <a:ext cx="5797943" cy="369332"/>
            <a:chOff x="6311509" y="5847438"/>
            <a:chExt cx="5797943" cy="369332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38665EC-FFED-94D2-2391-484C7489E914}"/>
                </a:ext>
              </a:extLst>
            </p:cNvPr>
            <p:cNvSpPr txBox="1"/>
            <p:nvPr/>
          </p:nvSpPr>
          <p:spPr>
            <a:xfrm>
              <a:off x="6311509" y="5847438"/>
              <a:ext cx="20620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Simple Mixing </a:t>
              </a:r>
            </a:p>
          </p:txBody>
        </p:sp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716B158B-5DE4-FEF0-A5C0-77DE6037687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718550" y="5880879"/>
              <a:ext cx="3390902" cy="310930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A90104D-526C-C29D-C742-21012A1E8A19}"/>
              </a:ext>
            </a:extLst>
          </p:cNvPr>
          <p:cNvSpPr txBox="1"/>
          <p:nvPr/>
        </p:nvSpPr>
        <p:spPr>
          <a:xfrm>
            <a:off x="6943123" y="6253597"/>
            <a:ext cx="380915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100" dirty="0">
                <a:latin typeface="Lucida grande" panose="020B0502040204020203"/>
              </a:rPr>
              <a:t>Notation slightly incorrect but changed for clarity. w^{k} = f(w^{k+1/2}, w^{k-1}), where w^{k+1/2} is from SCFT calculations (\phi remains ^{k})</a:t>
            </a:r>
          </a:p>
        </p:txBody>
      </p:sp>
    </p:spTree>
    <p:extLst>
      <p:ext uri="{BB962C8B-B14F-4D97-AF65-F5344CB8AC3E}">
        <p14:creationId xmlns:p14="http://schemas.microsoft.com/office/powerpoint/2010/main" val="3807991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47675-8840-D60F-443E-CEECF14D0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Gaussian Chain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F97D0F-616B-A4E7-002C-B13D247AD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921BB5-9092-B1A1-B64E-215C10A31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263" y="3911739"/>
            <a:ext cx="5807475" cy="29417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0C22577-CC4A-C1AB-E675-CA387C36B4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971" y="1156465"/>
            <a:ext cx="5521218" cy="607892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6A43043-D469-14AC-B03A-672E14D3307E}"/>
              </a:ext>
            </a:extLst>
          </p:cNvPr>
          <p:cNvCxnSpPr>
            <a:cxnSpLocks/>
          </p:cNvCxnSpPr>
          <p:nvPr/>
        </p:nvCxnSpPr>
        <p:spPr>
          <a:xfrm>
            <a:off x="415729" y="1648207"/>
            <a:ext cx="0" cy="212435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4FBA717C-6E15-3BEB-9F72-B34EF0DE1E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0071" y="4629416"/>
            <a:ext cx="5538124" cy="159966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E606871-2A1B-3813-7E7E-4797B5A7C3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4187" y="1197840"/>
            <a:ext cx="5777813" cy="977450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53058B5-11B1-4C10-A3DE-921488E1C53E}"/>
              </a:ext>
            </a:extLst>
          </p:cNvPr>
          <p:cNvCxnSpPr>
            <a:cxnSpLocks/>
          </p:cNvCxnSpPr>
          <p:nvPr/>
        </p:nvCxnSpPr>
        <p:spPr>
          <a:xfrm>
            <a:off x="9288628" y="2214653"/>
            <a:ext cx="0" cy="50686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32D453C9-841B-08D5-FB8D-51583974DD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4844" y="2844554"/>
            <a:ext cx="5987156" cy="1457052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17DDBFB-D82B-E0F6-1A3D-7DE9F2BD41D0}"/>
              </a:ext>
            </a:extLst>
          </p:cNvPr>
          <p:cNvCxnSpPr>
            <a:cxnSpLocks/>
          </p:cNvCxnSpPr>
          <p:nvPr/>
        </p:nvCxnSpPr>
        <p:spPr>
          <a:xfrm>
            <a:off x="9259085" y="4122554"/>
            <a:ext cx="0" cy="62874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4D2E63D-9347-E6E2-9BEC-889875274271}"/>
              </a:ext>
            </a:extLst>
          </p:cNvPr>
          <p:cNvCxnSpPr/>
          <p:nvPr/>
        </p:nvCxnSpPr>
        <p:spPr>
          <a:xfrm>
            <a:off x="6096000" y="936653"/>
            <a:ext cx="0" cy="592134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DF97F3A-A6C0-8584-300D-3665A7BA9557}"/>
              </a:ext>
            </a:extLst>
          </p:cNvPr>
          <p:cNvSpPr txBox="1"/>
          <p:nvPr/>
        </p:nvSpPr>
        <p:spPr>
          <a:xfrm>
            <a:off x="511298" y="3290500"/>
            <a:ext cx="16171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Large N,   kb &lt;&lt; 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81DBC6-8D7F-487D-FADA-529724B2CF47}"/>
              </a:ext>
            </a:extLst>
          </p:cNvPr>
          <p:cNvSpPr txBox="1"/>
          <p:nvPr/>
        </p:nvSpPr>
        <p:spPr>
          <a:xfrm>
            <a:off x="9404158" y="2218984"/>
            <a:ext cx="22999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Generalize to whole chain with free internal segments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7E7B8B1-8234-D488-837A-31084C172D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38334" y="3184229"/>
            <a:ext cx="3011698" cy="52299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E5267F7-75CF-54CD-93F7-EC506B896C2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5847" y="1658461"/>
            <a:ext cx="1734290" cy="443208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2E78F9CD-7D22-B34A-417A-8C8A948020AF}"/>
              </a:ext>
            </a:extLst>
          </p:cNvPr>
          <p:cNvGrpSpPr/>
          <p:nvPr/>
        </p:nvGrpSpPr>
        <p:grpSpPr>
          <a:xfrm>
            <a:off x="485976" y="2273013"/>
            <a:ext cx="5537893" cy="824997"/>
            <a:chOff x="653575" y="2354764"/>
            <a:chExt cx="5537893" cy="824997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A03E5049-3304-5BD5-0102-E77DA57EF8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t="35213"/>
            <a:stretch/>
          </p:blipFill>
          <p:spPr>
            <a:xfrm>
              <a:off x="2146783" y="2379634"/>
              <a:ext cx="4044685" cy="800127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F225975E-5578-424E-FB35-AFDB29BEF0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r="61276" b="61756"/>
            <a:stretch/>
          </p:blipFill>
          <p:spPr>
            <a:xfrm>
              <a:off x="653575" y="2354764"/>
              <a:ext cx="1734290" cy="522991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46F4F33-8531-D3E5-A546-53A1C2F7B43D}"/>
              </a:ext>
            </a:extLst>
          </p:cNvPr>
          <p:cNvGrpSpPr/>
          <p:nvPr/>
        </p:nvGrpSpPr>
        <p:grpSpPr>
          <a:xfrm>
            <a:off x="2394141" y="1662330"/>
            <a:ext cx="2168599" cy="523472"/>
            <a:chOff x="2458868" y="1615666"/>
            <a:chExt cx="2168599" cy="523472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691E18A-191F-B26E-CCA6-7EAF61A99A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34071" b="1842"/>
            <a:stretch/>
          </p:blipFill>
          <p:spPr>
            <a:xfrm>
              <a:off x="3484064" y="1655347"/>
              <a:ext cx="1143403" cy="459365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91C1CFE-7E8D-FA3E-2032-B78FE7507FF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458868" y="1615666"/>
              <a:ext cx="987459" cy="523472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AAD77198-C485-BF22-F27B-8C9FF4539F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856923" y="1813203"/>
              <a:ext cx="770544" cy="178483"/>
            </a:xfrm>
            <a:prstGeom prst="rect">
              <a:avLst/>
            </a:prstGeom>
          </p:spPr>
        </p:pic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E8D98AD0-0D56-0FAC-C2AE-DA818F0CCF07}"/>
              </a:ext>
            </a:extLst>
          </p:cNvPr>
          <p:cNvSpPr/>
          <p:nvPr/>
        </p:nvSpPr>
        <p:spPr>
          <a:xfrm>
            <a:off x="1242060" y="2381413"/>
            <a:ext cx="590183" cy="286473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85F29A2-B389-B1BF-4EC1-31F791F1F384}"/>
              </a:ext>
            </a:extLst>
          </p:cNvPr>
          <p:cNvSpPr/>
          <p:nvPr/>
        </p:nvSpPr>
        <p:spPr>
          <a:xfrm>
            <a:off x="3571135" y="1306850"/>
            <a:ext cx="685513" cy="286473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055DC53-348A-FEEC-58C5-8CD69AB7E4A5}"/>
              </a:ext>
            </a:extLst>
          </p:cNvPr>
          <p:cNvSpPr/>
          <p:nvPr/>
        </p:nvSpPr>
        <p:spPr>
          <a:xfrm>
            <a:off x="3329224" y="1311010"/>
            <a:ext cx="241911" cy="286473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9B03242-2ED7-A13C-422A-DBB82CA25A96}"/>
              </a:ext>
            </a:extLst>
          </p:cNvPr>
          <p:cNvSpPr/>
          <p:nvPr/>
        </p:nvSpPr>
        <p:spPr>
          <a:xfrm>
            <a:off x="3298381" y="4217455"/>
            <a:ext cx="204174" cy="241785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329AC03-D013-D1EB-F6AE-7C4712B7DA88}"/>
              </a:ext>
            </a:extLst>
          </p:cNvPr>
          <p:cNvSpPr/>
          <p:nvPr/>
        </p:nvSpPr>
        <p:spPr>
          <a:xfrm>
            <a:off x="1366429" y="1317057"/>
            <a:ext cx="1853952" cy="286473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AE0ABBD-7404-F2E7-24B4-AC89F7B25E42}"/>
              </a:ext>
            </a:extLst>
          </p:cNvPr>
          <p:cNvSpPr/>
          <p:nvPr/>
        </p:nvSpPr>
        <p:spPr>
          <a:xfrm>
            <a:off x="2701712" y="3193045"/>
            <a:ext cx="186158" cy="185830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EC26A3B-CD0F-28E5-52C7-27A69E8801D9}"/>
              </a:ext>
            </a:extLst>
          </p:cNvPr>
          <p:cNvSpPr txBox="1"/>
          <p:nvPr/>
        </p:nvSpPr>
        <p:spPr>
          <a:xfrm>
            <a:off x="131585" y="1006612"/>
            <a:ext cx="17006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Probability of R with N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F86D386-F3F0-FF18-F900-208D8E05A0B2}"/>
              </a:ext>
            </a:extLst>
          </p:cNvPr>
          <p:cNvSpPr txBox="1"/>
          <p:nvPr/>
        </p:nvSpPr>
        <p:spPr>
          <a:xfrm>
            <a:off x="3969089" y="1039303"/>
            <a:ext cx="18208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Bond vector distribution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8E9ACF-4A7C-72F5-A7B0-184C417DA84A}"/>
              </a:ext>
            </a:extLst>
          </p:cNvPr>
          <p:cNvSpPr txBox="1"/>
          <p:nvPr/>
        </p:nvSpPr>
        <p:spPr>
          <a:xfrm>
            <a:off x="6240263" y="1039302"/>
            <a:ext cx="17464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Local Fluctuation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B6D460-5D24-4C6F-006B-4B6E62283072}"/>
              </a:ext>
            </a:extLst>
          </p:cNvPr>
          <p:cNvSpPr txBox="1"/>
          <p:nvPr/>
        </p:nvSpPr>
        <p:spPr>
          <a:xfrm>
            <a:off x="9319133" y="4179458"/>
            <a:ext cx="22999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Configurational integral with free ends</a:t>
            </a:r>
          </a:p>
        </p:txBody>
      </p:sp>
    </p:spTree>
    <p:extLst>
      <p:ext uri="{BB962C8B-B14F-4D97-AF65-F5344CB8AC3E}">
        <p14:creationId xmlns:p14="http://schemas.microsoft.com/office/powerpoint/2010/main" val="35083274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58A8E-1432-8C81-C054-675F66A06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Particle-to-Field Transform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1E152EC-B33A-962C-4FBC-8D9C4531EB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6D4DBC-B43E-77CA-3C77-3E77B83386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0248" y="1018973"/>
            <a:ext cx="2319598" cy="1121238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B5B4A0E-E218-C0EC-B502-70BA25E5B40A}"/>
              </a:ext>
            </a:extLst>
          </p:cNvPr>
          <p:cNvCxnSpPr>
            <a:cxnSpLocks/>
          </p:cNvCxnSpPr>
          <p:nvPr/>
        </p:nvCxnSpPr>
        <p:spPr>
          <a:xfrm>
            <a:off x="9628094" y="936653"/>
            <a:ext cx="0" cy="128587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CBC208D-D7F8-3BF6-443C-FB787F53B0E8}"/>
              </a:ext>
            </a:extLst>
          </p:cNvPr>
          <p:cNvCxnSpPr>
            <a:cxnSpLocks/>
          </p:cNvCxnSpPr>
          <p:nvPr/>
        </p:nvCxnSpPr>
        <p:spPr>
          <a:xfrm>
            <a:off x="9628094" y="2222532"/>
            <a:ext cx="256390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F268F402-362D-DDD1-EF04-147596E647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235" y="1142831"/>
            <a:ext cx="6330200" cy="2714794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54F82946-386D-E254-E155-76AB225F8C3A}"/>
              </a:ext>
            </a:extLst>
          </p:cNvPr>
          <p:cNvSpPr/>
          <p:nvPr/>
        </p:nvSpPr>
        <p:spPr>
          <a:xfrm>
            <a:off x="1007783" y="2298228"/>
            <a:ext cx="3492487" cy="1559397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A4CA3C9-8AB4-BE22-F613-83B9A228CFA5}"/>
              </a:ext>
            </a:extLst>
          </p:cNvPr>
          <p:cNvSpPr/>
          <p:nvPr/>
        </p:nvSpPr>
        <p:spPr>
          <a:xfrm>
            <a:off x="1212849" y="1233728"/>
            <a:ext cx="946151" cy="509460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DCDA7E4-C53D-DB68-F14A-73F290101C41}"/>
              </a:ext>
            </a:extLst>
          </p:cNvPr>
          <p:cNvSpPr/>
          <p:nvPr/>
        </p:nvSpPr>
        <p:spPr>
          <a:xfrm>
            <a:off x="9662843" y="1828800"/>
            <a:ext cx="159368" cy="276223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0D8E124-1E8A-0550-94EF-440F635F4ADC}"/>
              </a:ext>
            </a:extLst>
          </p:cNvPr>
          <p:cNvSpPr/>
          <p:nvPr/>
        </p:nvSpPr>
        <p:spPr>
          <a:xfrm>
            <a:off x="9665050" y="1103608"/>
            <a:ext cx="159368" cy="276223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4A1475A-A933-8326-0782-ED95D386524E}"/>
              </a:ext>
            </a:extLst>
          </p:cNvPr>
          <p:cNvSpPr/>
          <p:nvPr/>
        </p:nvSpPr>
        <p:spPr>
          <a:xfrm>
            <a:off x="9662843" y="1466965"/>
            <a:ext cx="159368" cy="276223"/>
          </a:xfrm>
          <a:prstGeom prst="rect">
            <a:avLst/>
          </a:prstGeom>
          <a:solidFill>
            <a:schemeClr val="accent3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EE6CFF8-9602-5BC4-6B59-910BEBD07B1C}"/>
              </a:ext>
            </a:extLst>
          </p:cNvPr>
          <p:cNvSpPr/>
          <p:nvPr/>
        </p:nvSpPr>
        <p:spPr>
          <a:xfrm>
            <a:off x="3524250" y="1894174"/>
            <a:ext cx="791038" cy="362338"/>
          </a:xfrm>
          <a:prstGeom prst="rect">
            <a:avLst/>
          </a:prstGeom>
          <a:solidFill>
            <a:schemeClr val="accent3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C0E1531-BFA5-E415-55D1-F174AE11F9CE}"/>
              </a:ext>
            </a:extLst>
          </p:cNvPr>
          <p:cNvSpPr/>
          <p:nvPr/>
        </p:nvSpPr>
        <p:spPr>
          <a:xfrm>
            <a:off x="2868614" y="2397112"/>
            <a:ext cx="1011236" cy="306833"/>
          </a:xfrm>
          <a:prstGeom prst="rect">
            <a:avLst/>
          </a:prstGeom>
          <a:solidFill>
            <a:schemeClr val="accent3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9C7028DF-3BAA-CA50-A09E-A065F78922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593" y="4175072"/>
            <a:ext cx="9568962" cy="2546403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3198242E-7E2E-13C6-6613-B84CA17EA5F3}"/>
              </a:ext>
            </a:extLst>
          </p:cNvPr>
          <p:cNvSpPr/>
          <p:nvPr/>
        </p:nvSpPr>
        <p:spPr>
          <a:xfrm>
            <a:off x="1556599" y="4349651"/>
            <a:ext cx="2446336" cy="306833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9A85826-BCD3-C85A-9DC3-DF7F3D90CD91}"/>
              </a:ext>
            </a:extLst>
          </p:cNvPr>
          <p:cNvSpPr/>
          <p:nvPr/>
        </p:nvSpPr>
        <p:spPr>
          <a:xfrm>
            <a:off x="2934549" y="4973931"/>
            <a:ext cx="1068386" cy="306833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0635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26F0F27-A17B-772C-FDC5-A09305BD60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985" y="1096029"/>
            <a:ext cx="9771800" cy="27985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04D0082-6A93-DD72-086B-30C3442CC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Particle-to-Field Transform (2) &amp; Qs, </a:t>
            </a:r>
            <a:r>
              <a:rPr lang="en-US" dirty="0" err="1"/>
              <a:t>Qp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73F4F7A-E855-0662-D65E-A6FA00035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35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735603E-3E9F-8A1B-EBD9-B80477165A83}"/>
              </a:ext>
            </a:extLst>
          </p:cNvPr>
          <p:cNvSpPr/>
          <p:nvPr/>
        </p:nvSpPr>
        <p:spPr>
          <a:xfrm>
            <a:off x="2771774" y="3089723"/>
            <a:ext cx="485775" cy="5715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08E1FEF-DEAC-9FC7-C494-F62A79E10D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0590"/>
          <a:stretch/>
        </p:blipFill>
        <p:spPr>
          <a:xfrm>
            <a:off x="268728" y="4096561"/>
            <a:ext cx="5693922" cy="11950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F82D6A9-9346-FD4A-0C35-DB5958462B1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7580" b="49259"/>
          <a:stretch/>
        </p:blipFill>
        <p:spPr>
          <a:xfrm>
            <a:off x="6814790" y="4096561"/>
            <a:ext cx="5377210" cy="70145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D77CBF1-E99E-B5FE-AD2E-EDEE1CD8D033}"/>
              </a:ext>
            </a:extLst>
          </p:cNvPr>
          <p:cNvSpPr/>
          <p:nvPr/>
        </p:nvSpPr>
        <p:spPr>
          <a:xfrm>
            <a:off x="5600700" y="3123894"/>
            <a:ext cx="361950" cy="428625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E369B71-1A6C-6746-4D7B-18A334349B54}"/>
              </a:ext>
            </a:extLst>
          </p:cNvPr>
          <p:cNvSpPr/>
          <p:nvPr/>
        </p:nvSpPr>
        <p:spPr>
          <a:xfrm>
            <a:off x="6905624" y="3118036"/>
            <a:ext cx="361950" cy="428625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2FF967F-8DC7-C6C8-8D07-775CF024415D}"/>
              </a:ext>
            </a:extLst>
          </p:cNvPr>
          <p:cNvSpPr/>
          <p:nvPr/>
        </p:nvSpPr>
        <p:spPr>
          <a:xfrm>
            <a:off x="1809751" y="4255937"/>
            <a:ext cx="380999" cy="280514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BC893D4-F893-1DA2-BA17-ED38FD89264D}"/>
              </a:ext>
            </a:extLst>
          </p:cNvPr>
          <p:cNvSpPr/>
          <p:nvPr/>
        </p:nvSpPr>
        <p:spPr>
          <a:xfrm>
            <a:off x="1225253" y="4862987"/>
            <a:ext cx="460672" cy="280514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BD1A1EB-6641-65DD-9527-623E7EFA0B3B}"/>
              </a:ext>
            </a:extLst>
          </p:cNvPr>
          <p:cNvCxnSpPr/>
          <p:nvPr/>
        </p:nvCxnSpPr>
        <p:spPr>
          <a:xfrm>
            <a:off x="6126962" y="4396193"/>
            <a:ext cx="56197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A2B956E-1FC8-7181-CCAF-1154A1C5748C}"/>
              </a:ext>
            </a:extLst>
          </p:cNvPr>
          <p:cNvCxnSpPr/>
          <p:nvPr/>
        </p:nvCxnSpPr>
        <p:spPr>
          <a:xfrm>
            <a:off x="6126962" y="5003244"/>
            <a:ext cx="56197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33E692A2-D5C7-E7BE-D394-1CBD4F94659F}"/>
              </a:ext>
            </a:extLst>
          </p:cNvPr>
          <p:cNvSpPr/>
          <p:nvPr/>
        </p:nvSpPr>
        <p:spPr>
          <a:xfrm>
            <a:off x="7400924" y="1807372"/>
            <a:ext cx="828676" cy="659603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BFE8F81-6249-E608-3393-25629BF30AE0}"/>
              </a:ext>
            </a:extLst>
          </p:cNvPr>
          <p:cNvSpPr/>
          <p:nvPr/>
        </p:nvSpPr>
        <p:spPr>
          <a:xfrm>
            <a:off x="4933951" y="1110013"/>
            <a:ext cx="2986882" cy="323947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82DD9CB-0BEF-D140-0238-1A2627CF901E}"/>
              </a:ext>
            </a:extLst>
          </p:cNvPr>
          <p:cNvSpPr/>
          <p:nvPr/>
        </p:nvSpPr>
        <p:spPr>
          <a:xfrm>
            <a:off x="8229599" y="4066391"/>
            <a:ext cx="1057275" cy="659603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177FB9C-A67F-9C65-142E-5D7B1EFCB0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9175" y="4772067"/>
            <a:ext cx="4558798" cy="543948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364541DC-EDC5-66AA-A7DB-0AC0C7CB306B}"/>
              </a:ext>
            </a:extLst>
          </p:cNvPr>
          <p:cNvSpPr/>
          <p:nvPr/>
        </p:nvSpPr>
        <p:spPr>
          <a:xfrm>
            <a:off x="5962650" y="2143762"/>
            <a:ext cx="726286" cy="270329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6A9558B-F942-DACE-A107-40C9F658A5E9}"/>
              </a:ext>
            </a:extLst>
          </p:cNvPr>
          <p:cNvSpPr/>
          <p:nvPr/>
        </p:nvSpPr>
        <p:spPr>
          <a:xfrm>
            <a:off x="7400924" y="4772067"/>
            <a:ext cx="1047751" cy="463429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16231D2-1E0B-94B2-132E-3B53CC0D725B}"/>
              </a:ext>
            </a:extLst>
          </p:cNvPr>
          <p:cNvSpPr/>
          <p:nvPr/>
        </p:nvSpPr>
        <p:spPr>
          <a:xfrm>
            <a:off x="3640540" y="1931492"/>
            <a:ext cx="403247" cy="347434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BC863B5-FF2E-216C-DBC1-465191A7FDD6}"/>
              </a:ext>
            </a:extLst>
          </p:cNvPr>
          <p:cNvSpPr/>
          <p:nvPr/>
        </p:nvSpPr>
        <p:spPr>
          <a:xfrm>
            <a:off x="2581275" y="3089723"/>
            <a:ext cx="190499" cy="571500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2C44121-4154-C693-6BB1-5320E4AE8023}"/>
              </a:ext>
            </a:extLst>
          </p:cNvPr>
          <p:cNvSpPr/>
          <p:nvPr/>
        </p:nvSpPr>
        <p:spPr>
          <a:xfrm>
            <a:off x="4516875" y="4304411"/>
            <a:ext cx="190499" cy="285749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425BD82-589C-D147-B1C1-9C6A5899BAB9}"/>
              </a:ext>
            </a:extLst>
          </p:cNvPr>
          <p:cNvSpPr/>
          <p:nvPr/>
        </p:nvSpPr>
        <p:spPr>
          <a:xfrm>
            <a:off x="4516876" y="4862987"/>
            <a:ext cx="190499" cy="285749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D5D3EE7-3D39-3AD0-54CC-96402F9DCAB1}"/>
              </a:ext>
            </a:extLst>
          </p:cNvPr>
          <p:cNvCxnSpPr/>
          <p:nvPr/>
        </p:nvCxnSpPr>
        <p:spPr>
          <a:xfrm>
            <a:off x="2771774" y="3661223"/>
            <a:ext cx="1656791" cy="59471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F965611-B06A-A28D-A644-76BEBC94A077}"/>
              </a:ext>
            </a:extLst>
          </p:cNvPr>
          <p:cNvSpPr txBox="1"/>
          <p:nvPr/>
        </p:nvSpPr>
        <p:spPr>
          <a:xfrm>
            <a:off x="3600169" y="3706332"/>
            <a:ext cx="12998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Cancels out</a:t>
            </a:r>
          </a:p>
        </p:txBody>
      </p:sp>
    </p:spTree>
    <p:extLst>
      <p:ext uri="{BB962C8B-B14F-4D97-AF65-F5344CB8AC3E}">
        <p14:creationId xmlns:p14="http://schemas.microsoft.com/office/powerpoint/2010/main" val="4480347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A28BEF4-F8ED-B4C9-79BD-036AC22F39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283" y="1657328"/>
            <a:ext cx="7259063" cy="1867161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B656EC61-FC49-8A76-3586-48A9D50899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1607" b="65594"/>
          <a:stretch/>
        </p:blipFill>
        <p:spPr>
          <a:xfrm>
            <a:off x="30632" y="5773102"/>
            <a:ext cx="4061730" cy="6908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248EF87-30BF-D564-C209-28309EE87D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401733"/>
            <a:ext cx="8855736" cy="14115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C6ECD69-2134-709E-D47B-A478EEB45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Hubbard-</a:t>
            </a:r>
            <a:r>
              <a:rPr lang="en-US" dirty="0" err="1"/>
              <a:t>Stratonovich</a:t>
            </a:r>
            <a:r>
              <a:rPr lang="en-US" dirty="0"/>
              <a:t> Transformation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421064-7EA1-E01D-60AB-34EC2A6B79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AC81AE-7DE7-A118-8479-D269E71DBC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317" y="1097625"/>
            <a:ext cx="3108399" cy="3017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64D724D-7598-71DC-7B5E-3EF52C4522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76809" y="1069174"/>
            <a:ext cx="3196802" cy="330897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DF4A38A5-223B-3FAC-1589-A1DBF1812627}"/>
              </a:ext>
            </a:extLst>
          </p:cNvPr>
          <p:cNvGrpSpPr/>
          <p:nvPr/>
        </p:nvGrpSpPr>
        <p:grpSpPr>
          <a:xfrm>
            <a:off x="5887579" y="3646925"/>
            <a:ext cx="6304421" cy="683155"/>
            <a:chOff x="2787794" y="3834965"/>
            <a:chExt cx="7213060" cy="781616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6FDBB6A2-F522-8883-E8A2-53BB783B24CD}"/>
                </a:ext>
              </a:extLst>
            </p:cNvPr>
            <p:cNvGrpSpPr/>
            <p:nvPr/>
          </p:nvGrpSpPr>
          <p:grpSpPr>
            <a:xfrm>
              <a:off x="2787794" y="3834965"/>
              <a:ext cx="5298931" cy="781616"/>
              <a:chOff x="3311669" y="4150177"/>
              <a:chExt cx="5298931" cy="781616"/>
            </a:xfrm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6D493869-DFEE-F79F-9C92-9A04A636C3CC}"/>
                  </a:ext>
                </a:extLst>
              </p:cNvPr>
              <p:cNvGrpSpPr/>
              <p:nvPr/>
            </p:nvGrpSpPr>
            <p:grpSpPr>
              <a:xfrm>
                <a:off x="3416444" y="4196184"/>
                <a:ext cx="5127481" cy="735609"/>
                <a:chOff x="3435494" y="4057569"/>
                <a:chExt cx="5759162" cy="826233"/>
              </a:xfrm>
            </p:grpSpPr>
            <p:pic>
              <p:nvPicPr>
                <p:cNvPr id="11" name="Picture 10">
                  <a:extLst>
                    <a:ext uri="{FF2B5EF4-FFF2-40B4-BE49-F238E27FC236}">
                      <a16:creationId xmlns:a16="http://schemas.microsoft.com/office/drawing/2014/main" id="{8B8AFE33-3552-BA46-3C16-36C9920EE9D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435494" y="4057569"/>
                  <a:ext cx="5759162" cy="381559"/>
                </a:xfrm>
                <a:prstGeom prst="rect">
                  <a:avLst/>
                </a:prstGeom>
              </p:spPr>
            </p:pic>
            <p:pic>
              <p:nvPicPr>
                <p:cNvPr id="13" name="Picture 12">
                  <a:extLst>
                    <a:ext uri="{FF2B5EF4-FFF2-40B4-BE49-F238E27FC236}">
                      <a16:creationId xmlns:a16="http://schemas.microsoft.com/office/drawing/2014/main" id="{3F5A9432-CAE4-5E6F-D2F7-55F8CDA2B06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085927" y="4513818"/>
                  <a:ext cx="2762548" cy="369984"/>
                </a:xfrm>
                <a:prstGeom prst="rect">
                  <a:avLst/>
                </a:prstGeom>
              </p:spPr>
            </p:pic>
          </p:grpSp>
          <p:sp>
            <p:nvSpPr>
              <p:cNvPr id="15" name="Double Bracket 14">
                <a:extLst>
                  <a:ext uri="{FF2B5EF4-FFF2-40B4-BE49-F238E27FC236}">
                    <a16:creationId xmlns:a16="http://schemas.microsoft.com/office/drawing/2014/main" id="{C0A78D23-DBD9-CC6F-8A74-A3FD6A428DC1}"/>
                  </a:ext>
                </a:extLst>
              </p:cNvPr>
              <p:cNvSpPr/>
              <p:nvPr/>
            </p:nvSpPr>
            <p:spPr>
              <a:xfrm>
                <a:off x="3311669" y="4150177"/>
                <a:ext cx="5298931" cy="781616"/>
              </a:xfrm>
              <a:prstGeom prst="bracketPair">
                <a:avLst>
                  <a:gd name="adj" fmla="val 19728"/>
                </a:avLst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6D8BC1C-D844-B164-DE58-069585C6B572}"/>
                </a:ext>
              </a:extLst>
            </p:cNvPr>
            <p:cNvSpPr txBox="1"/>
            <p:nvPr/>
          </p:nvSpPr>
          <p:spPr>
            <a:xfrm>
              <a:off x="8172830" y="4050825"/>
              <a:ext cx="1828024" cy="352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Constant, ignored</a:t>
              </a:r>
            </a:p>
          </p:txBody>
        </p:sp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18E022F7-CC16-7C6C-2834-28040236B39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98746" y="3628667"/>
            <a:ext cx="3593940" cy="694922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990F7E9-2DD5-D1E8-641E-4B870165F826}"/>
              </a:ext>
            </a:extLst>
          </p:cNvPr>
          <p:cNvCxnSpPr/>
          <p:nvPr/>
        </p:nvCxnSpPr>
        <p:spPr>
          <a:xfrm>
            <a:off x="0" y="1511042"/>
            <a:ext cx="12192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2F7615E-352F-FFE7-99DB-347AEA4083DA}"/>
              </a:ext>
            </a:extLst>
          </p:cNvPr>
          <p:cNvCxnSpPr>
            <a:cxnSpLocks/>
          </p:cNvCxnSpPr>
          <p:nvPr/>
        </p:nvCxnSpPr>
        <p:spPr>
          <a:xfrm>
            <a:off x="3838575" y="1243495"/>
            <a:ext cx="1095375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0155EFCB-32CC-D6CE-9B35-95B7D9DEE75A}"/>
              </a:ext>
            </a:extLst>
          </p:cNvPr>
          <p:cNvSpPr/>
          <p:nvPr/>
        </p:nvSpPr>
        <p:spPr>
          <a:xfrm>
            <a:off x="5266943" y="2953462"/>
            <a:ext cx="829057" cy="516269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549DB05-F4EA-84B7-F219-22804905937C}"/>
              </a:ext>
            </a:extLst>
          </p:cNvPr>
          <p:cNvSpPr/>
          <p:nvPr/>
        </p:nvSpPr>
        <p:spPr>
          <a:xfrm>
            <a:off x="2449667" y="5881132"/>
            <a:ext cx="1642694" cy="516269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13A3068-51FE-4747-F99B-B7295570C914}"/>
              </a:ext>
            </a:extLst>
          </p:cNvPr>
          <p:cNvCxnSpPr>
            <a:cxnSpLocks/>
          </p:cNvCxnSpPr>
          <p:nvPr/>
        </p:nvCxnSpPr>
        <p:spPr>
          <a:xfrm>
            <a:off x="153457" y="6525706"/>
            <a:ext cx="206061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620EF329-5791-8FC9-24F9-5470D856A534}"/>
              </a:ext>
            </a:extLst>
          </p:cNvPr>
          <p:cNvSpPr txBox="1"/>
          <p:nvPr/>
        </p:nvSpPr>
        <p:spPr>
          <a:xfrm>
            <a:off x="391087" y="6552608"/>
            <a:ext cx="13836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Electrolyte GCE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6D166971-005A-4E6F-02E3-99974EF02F2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34170" y="6253469"/>
            <a:ext cx="1898301" cy="272237"/>
          </a:xfrm>
          <a:prstGeom prst="rect">
            <a:avLst/>
          </a:prstGeom>
        </p:spPr>
      </p:pic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9549DB7-5A85-54DC-F26B-E365FA87334A}"/>
              </a:ext>
            </a:extLst>
          </p:cNvPr>
          <p:cNvCxnSpPr>
            <a:cxnSpLocks/>
          </p:cNvCxnSpPr>
          <p:nvPr/>
        </p:nvCxnSpPr>
        <p:spPr>
          <a:xfrm>
            <a:off x="4172843" y="6130023"/>
            <a:ext cx="199504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7A1DDD55-1A8C-3FD7-6D8F-812707E0A11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610600" y="5359091"/>
            <a:ext cx="3468715" cy="334851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110C9F2A-343F-36D7-8222-E3587BB47514}"/>
              </a:ext>
            </a:extLst>
          </p:cNvPr>
          <p:cNvSpPr/>
          <p:nvPr/>
        </p:nvSpPr>
        <p:spPr>
          <a:xfrm>
            <a:off x="704850" y="4534792"/>
            <a:ext cx="2343397" cy="516269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457C49A-2DCC-4A6F-74D3-E6B159D4936E}"/>
              </a:ext>
            </a:extLst>
          </p:cNvPr>
          <p:cNvCxnSpPr>
            <a:cxnSpLocks/>
          </p:cNvCxnSpPr>
          <p:nvPr/>
        </p:nvCxnSpPr>
        <p:spPr>
          <a:xfrm>
            <a:off x="1506071" y="3469731"/>
            <a:ext cx="0" cy="87996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BE09CE3A-164E-5A9E-EEF7-F620AE61F805}"/>
              </a:ext>
            </a:extLst>
          </p:cNvPr>
          <p:cNvSpPr/>
          <p:nvPr/>
        </p:nvSpPr>
        <p:spPr>
          <a:xfrm>
            <a:off x="6254002" y="5237320"/>
            <a:ext cx="1138143" cy="516269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9F548A6-E551-849C-A313-AF56D9E41F00}"/>
              </a:ext>
            </a:extLst>
          </p:cNvPr>
          <p:cNvSpPr/>
          <p:nvPr/>
        </p:nvSpPr>
        <p:spPr>
          <a:xfrm>
            <a:off x="6832355" y="4630649"/>
            <a:ext cx="329270" cy="331524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0C0FD4D-A349-42C9-A090-72D64E4C96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248" t="34958"/>
          <a:stretch/>
        </p:blipFill>
        <p:spPr>
          <a:xfrm>
            <a:off x="6274279" y="5813236"/>
            <a:ext cx="5741724" cy="995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2291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734DC-54FC-8C7D-4F04-BF8664FF8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Propagator notation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76D40A-A9DB-C08E-E7B7-E1611F218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3BFCF5-B660-B20E-9E11-F80439B4CA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323" y="1107977"/>
            <a:ext cx="5986978" cy="7493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A92CFBD-1934-962A-3198-6BC9EED9EE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973" y="1823092"/>
            <a:ext cx="6606189" cy="5255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C5A5600-286F-FFE8-05B0-A82EB145327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4943"/>
          <a:stretch/>
        </p:blipFill>
        <p:spPr>
          <a:xfrm>
            <a:off x="847134" y="2375399"/>
            <a:ext cx="6972891" cy="55171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7455346-6696-4592-9317-75EF1B5879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302" y="3159104"/>
            <a:ext cx="6233278" cy="3668771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76F155A-1B3B-B9CD-C327-C2C430E42FCA}"/>
              </a:ext>
            </a:extLst>
          </p:cNvPr>
          <p:cNvCxnSpPr/>
          <p:nvPr/>
        </p:nvCxnSpPr>
        <p:spPr>
          <a:xfrm>
            <a:off x="33337" y="3099628"/>
            <a:ext cx="1212532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4AF8B77-BEBF-55E9-AEB5-9BCB3C6DFD50}"/>
              </a:ext>
            </a:extLst>
          </p:cNvPr>
          <p:cNvCxnSpPr>
            <a:cxnSpLocks/>
          </p:cNvCxnSpPr>
          <p:nvPr/>
        </p:nvCxnSpPr>
        <p:spPr>
          <a:xfrm>
            <a:off x="2164342" y="6258023"/>
            <a:ext cx="1321808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F9432D0-5454-01C9-6327-8BA983B176D6}"/>
              </a:ext>
            </a:extLst>
          </p:cNvPr>
          <p:cNvCxnSpPr>
            <a:cxnSpLocks/>
          </p:cNvCxnSpPr>
          <p:nvPr/>
        </p:nvCxnSpPr>
        <p:spPr>
          <a:xfrm>
            <a:off x="2164342" y="2870200"/>
            <a:ext cx="1321808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39B0B503-9E4C-1336-2149-54D12F2542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93760" y="3522070"/>
            <a:ext cx="1776413" cy="282611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A764097-02F0-8041-0A14-6B0ED448C13D}"/>
              </a:ext>
            </a:extLst>
          </p:cNvPr>
          <p:cNvCxnSpPr>
            <a:cxnSpLocks/>
          </p:cNvCxnSpPr>
          <p:nvPr/>
        </p:nvCxnSpPr>
        <p:spPr>
          <a:xfrm>
            <a:off x="6095999" y="2799425"/>
            <a:ext cx="2171701" cy="83512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0DF33A8D-73D3-F9D5-DC22-E50F37041138}"/>
              </a:ext>
            </a:extLst>
          </p:cNvPr>
          <p:cNvSpPr txBox="1"/>
          <p:nvPr/>
        </p:nvSpPr>
        <p:spPr>
          <a:xfrm>
            <a:off x="7820024" y="1324198"/>
            <a:ext cx="5067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“Chain energy” between s1 and s2 in curve 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D8258E-F571-A03F-AAE3-DAC8476187E9}"/>
              </a:ext>
            </a:extLst>
          </p:cNvPr>
          <p:cNvSpPr txBox="1"/>
          <p:nvPr/>
        </p:nvSpPr>
        <p:spPr>
          <a:xfrm>
            <a:off x="7820024" y="1813585"/>
            <a:ext cx="43910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“Propagator” from Boltzmann factor and known endpoints of chain end (0) and contour length 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3477D9B-A781-AE9F-B871-51E4B9CA5567}"/>
              </a:ext>
            </a:extLst>
          </p:cNvPr>
          <p:cNvCxnSpPr>
            <a:cxnSpLocks/>
          </p:cNvCxnSpPr>
          <p:nvPr/>
        </p:nvCxnSpPr>
        <p:spPr>
          <a:xfrm>
            <a:off x="3216812" y="2260600"/>
            <a:ext cx="1062466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D445DD6-53EA-3D55-1259-BC28616E0E03}"/>
              </a:ext>
            </a:extLst>
          </p:cNvPr>
          <p:cNvCxnSpPr>
            <a:cxnSpLocks/>
          </p:cNvCxnSpPr>
          <p:nvPr/>
        </p:nvCxnSpPr>
        <p:spPr>
          <a:xfrm>
            <a:off x="387296" y="1684800"/>
            <a:ext cx="1062466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BAF275A6-96E9-BE9F-C281-58A7F3B18E6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38580" y="3260336"/>
            <a:ext cx="1762890" cy="178026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7A43A3C8-B6E2-AF6C-04F6-5C69AE617C8B}"/>
              </a:ext>
            </a:extLst>
          </p:cNvPr>
          <p:cNvSpPr txBox="1"/>
          <p:nvPr/>
        </p:nvSpPr>
        <p:spPr>
          <a:xfrm>
            <a:off x="7820024" y="2502948"/>
            <a:ext cx="19853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Forward propagator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7B9B364-8B9A-F33F-9D2E-F5B92A6F0914}"/>
              </a:ext>
            </a:extLst>
          </p:cNvPr>
          <p:cNvCxnSpPr>
            <a:cxnSpLocks/>
          </p:cNvCxnSpPr>
          <p:nvPr/>
        </p:nvCxnSpPr>
        <p:spPr>
          <a:xfrm>
            <a:off x="2711396" y="3634548"/>
            <a:ext cx="1062466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80664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52CAE-0CAD-1760-4877-8A515DC50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MDE Derivation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53D639-DF9A-E3CF-CE01-5EAAEF795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89325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3528E307-06F7-9A86-46C7-14FF486BFD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9445" y="1247460"/>
            <a:ext cx="9677400" cy="51612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30F92DD-469D-83F6-3C61-C8E22097537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136525"/>
                <a:ext cx="12011162" cy="800128"/>
              </a:xfrm>
            </p:spPr>
            <p:txBody>
              <a:bodyPr>
                <a:normAutofit fontScale="90000"/>
              </a:bodyPr>
              <a:lstStyle/>
              <a:p>
                <a:r>
                  <a:rPr lang="en-US" dirty="0"/>
                  <a:t>Varying </a:t>
                </a:r>
                <a:r>
                  <a:rPr lang="en-US" dirty="0" err="1"/>
                  <a:t>VdW</a:t>
                </a:r>
                <a:r>
                  <a:rPr lang="en-US" dirty="0"/>
                  <a:t>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en-US" dirty="0"/>
                  <a:t>) at const. Electrostatic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=0.40</m:t>
                    </m:r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30F92DD-469D-83F6-3C61-C8E2209753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136525"/>
                <a:ext cx="12011162" cy="800128"/>
              </a:xfrm>
              <a:blipFill>
                <a:blip r:embed="rId3"/>
                <a:stretch>
                  <a:fillRect l="-1777" b="-378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9CC117-6B29-73D5-783D-48EFA8952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39</a:t>
            </a:fld>
            <a:endParaRPr lang="en-US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07412229-8002-C159-20F0-C354B8BCDB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9445" y="1247460"/>
            <a:ext cx="9677400" cy="5161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0F9F6B7F-096D-911B-7706-9E16D66E46DA}"/>
              </a:ext>
            </a:extLst>
          </p:cNvPr>
          <p:cNvGrpSpPr/>
          <p:nvPr/>
        </p:nvGrpSpPr>
        <p:grpSpPr>
          <a:xfrm>
            <a:off x="-16219" y="941496"/>
            <a:ext cx="1729462" cy="2077361"/>
            <a:chOff x="-16219" y="941496"/>
            <a:chExt cx="1729462" cy="2077361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9A5BD37E-865A-34BC-FE55-927F1BEB1743}"/>
                </a:ext>
              </a:extLst>
            </p:cNvPr>
            <p:cNvGrpSpPr/>
            <p:nvPr/>
          </p:nvGrpSpPr>
          <p:grpSpPr>
            <a:xfrm>
              <a:off x="152100" y="1362729"/>
              <a:ext cx="1477447" cy="1524843"/>
              <a:chOff x="142474" y="1134148"/>
              <a:chExt cx="1477447" cy="1524843"/>
            </a:xfrm>
          </p:grpSpPr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9DD73A84-958F-DFC5-3B81-78C8D5F09821}"/>
                  </a:ext>
                </a:extLst>
              </p:cNvPr>
              <p:cNvGrpSpPr/>
              <p:nvPr/>
            </p:nvGrpSpPr>
            <p:grpSpPr>
              <a:xfrm>
                <a:off x="142474" y="1177716"/>
                <a:ext cx="1155311" cy="1481275"/>
                <a:chOff x="7071834" y="3134369"/>
                <a:chExt cx="1460445" cy="1872500"/>
              </a:xfrm>
            </p:grpSpPr>
            <p:sp>
              <p:nvSpPr>
                <p:cNvPr id="40" name="Freeform: Shape 39">
                  <a:extLst>
                    <a:ext uri="{FF2B5EF4-FFF2-40B4-BE49-F238E27FC236}">
                      <a16:creationId xmlns:a16="http://schemas.microsoft.com/office/drawing/2014/main" id="{C5B2123F-C2F4-B7EC-0361-0CE25891FA1D}"/>
                    </a:ext>
                  </a:extLst>
                </p:cNvPr>
                <p:cNvSpPr/>
                <p:nvPr/>
              </p:nvSpPr>
              <p:spPr>
                <a:xfrm>
                  <a:off x="7229850" y="3805507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" name="Freeform: Shape 40">
                  <a:extLst>
                    <a:ext uri="{FF2B5EF4-FFF2-40B4-BE49-F238E27FC236}">
                      <a16:creationId xmlns:a16="http://schemas.microsoft.com/office/drawing/2014/main" id="{54629485-8228-496A-21B4-A6873A1D6A7D}"/>
                    </a:ext>
                  </a:extLst>
                </p:cNvPr>
                <p:cNvSpPr/>
                <p:nvPr/>
              </p:nvSpPr>
              <p:spPr>
                <a:xfrm rot="10620295">
                  <a:off x="7175324" y="3444075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" name="Freeform: Shape 41">
                  <a:extLst>
                    <a:ext uri="{FF2B5EF4-FFF2-40B4-BE49-F238E27FC236}">
                      <a16:creationId xmlns:a16="http://schemas.microsoft.com/office/drawing/2014/main" id="{53ABD6B1-5FF6-FE07-7A1A-D4BA363B26BA}"/>
                    </a:ext>
                  </a:extLst>
                </p:cNvPr>
                <p:cNvSpPr/>
                <p:nvPr/>
              </p:nvSpPr>
              <p:spPr>
                <a:xfrm>
                  <a:off x="7229850" y="3134369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" name="Freeform: Shape 42">
                  <a:extLst>
                    <a:ext uri="{FF2B5EF4-FFF2-40B4-BE49-F238E27FC236}">
                      <a16:creationId xmlns:a16="http://schemas.microsoft.com/office/drawing/2014/main" id="{DDF01B58-D5EF-0FEA-DF51-E89016BA1061}"/>
                    </a:ext>
                  </a:extLst>
                </p:cNvPr>
                <p:cNvSpPr/>
                <p:nvPr/>
              </p:nvSpPr>
              <p:spPr>
                <a:xfrm rot="11464955">
                  <a:off x="7151109" y="4011833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8295C06C-4449-B730-4485-6FDC9FDE603E}"/>
                    </a:ext>
                  </a:extLst>
                </p:cNvPr>
                <p:cNvSpPr/>
                <p:nvPr/>
              </p:nvSpPr>
              <p:spPr>
                <a:xfrm>
                  <a:off x="7071834" y="3134369"/>
                  <a:ext cx="155304" cy="187250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BADDABE4-C7CE-0C4D-AA8F-1AA67C60B914}"/>
                  </a:ext>
                </a:extLst>
              </p:cNvPr>
              <p:cNvGrpSpPr/>
              <p:nvPr/>
            </p:nvGrpSpPr>
            <p:grpSpPr>
              <a:xfrm>
                <a:off x="547445" y="1611631"/>
                <a:ext cx="384104" cy="271621"/>
                <a:chOff x="10202915" y="1952507"/>
                <a:chExt cx="485551" cy="343360"/>
              </a:xfrm>
            </p:grpSpPr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0D3597AC-B7FE-1569-9258-AEC4795B6471}"/>
                    </a:ext>
                  </a:extLst>
                </p:cNvPr>
                <p:cNvSpPr/>
                <p:nvPr/>
              </p:nvSpPr>
              <p:spPr>
                <a:xfrm>
                  <a:off x="10202915" y="1952507"/>
                  <a:ext cx="485551" cy="34336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39" name="Picture 38">
                  <a:extLst>
                    <a:ext uri="{FF2B5EF4-FFF2-40B4-BE49-F238E27FC236}">
                      <a16:creationId xmlns:a16="http://schemas.microsoft.com/office/drawing/2014/main" id="{F4BD5E5D-D2B7-83B8-DB31-89C89911214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314000" y="2027061"/>
                  <a:ext cx="263383" cy="197537"/>
                </a:xfrm>
                <a:prstGeom prst="rect">
                  <a:avLst/>
                </a:prstGeom>
              </p:spPr>
            </p:pic>
          </p:grpSp>
          <p:pic>
            <p:nvPicPr>
              <p:cNvPr id="36" name="Picture 35">
                <a:extLst>
                  <a:ext uri="{FF2B5EF4-FFF2-40B4-BE49-F238E27FC236}">
                    <a16:creationId xmlns:a16="http://schemas.microsoft.com/office/drawing/2014/main" id="{90D71E97-E8D3-A3DA-A049-31BD96A16C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39083" y="1659732"/>
                <a:ext cx="180838" cy="195908"/>
              </a:xfrm>
              <a:prstGeom prst="rect">
                <a:avLst/>
              </a:prstGeom>
            </p:spPr>
          </p:pic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9027728D-2E5E-6A66-4A18-7D5F8B3B254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2153" y="1134148"/>
                <a:ext cx="0" cy="1310325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EA6B0E9-AB81-E28E-629E-9CC5BF22B0A7}"/>
                </a:ext>
              </a:extLst>
            </p:cNvPr>
            <p:cNvSpPr txBox="1"/>
            <p:nvPr/>
          </p:nvSpPr>
          <p:spPr>
            <a:xfrm>
              <a:off x="-11673" y="941496"/>
              <a:ext cx="9582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System:</a:t>
              </a: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40415B0-9D7F-B7E0-859D-02C2F8E20E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6219" y="3011141"/>
              <a:ext cx="1720662" cy="77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ABA24620-0855-E51C-EECE-EA55AFAB087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13243" y="946118"/>
              <a:ext cx="0" cy="207273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34827113-43D8-68AD-D7AF-72F983CBBA4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36121" y="1912923"/>
              <a:ext cx="208354" cy="156265"/>
            </a:xfrm>
            <a:prstGeom prst="rect">
              <a:avLst/>
            </a:prstGeom>
          </p:spPr>
        </p:pic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C87906D4-14A1-C9F9-B7B4-58C4D23FCC8F}"/>
                </a:ext>
              </a:extLst>
            </p:cNvPr>
            <p:cNvCxnSpPr>
              <a:cxnSpLocks/>
            </p:cNvCxnSpPr>
            <p:nvPr/>
          </p:nvCxnSpPr>
          <p:spPr>
            <a:xfrm>
              <a:off x="274956" y="2738672"/>
              <a:ext cx="75374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EEF7BCD7-89E7-0780-06D8-87E8FAEEC7C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125526" y="2670489"/>
              <a:ext cx="121214" cy="136366"/>
            </a:xfrm>
            <a:prstGeom prst="rect">
              <a:avLst/>
            </a:prstGeom>
          </p:spPr>
        </p:pic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95F1D61B-0A0B-5D72-DA6D-223833227A2D}"/>
              </a:ext>
            </a:extLst>
          </p:cNvPr>
          <p:cNvSpPr txBox="1"/>
          <p:nvPr/>
        </p:nvSpPr>
        <p:spPr>
          <a:xfrm>
            <a:off x="305898" y="5386193"/>
            <a:ext cx="2175788" cy="14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Polymer distribution</a:t>
            </a:r>
          </a:p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Polymer smeared charge</a:t>
            </a:r>
          </a:p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Flory-Huggins parameter</a:t>
            </a:r>
          </a:p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Free energy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C12394D1-842F-EAC7-E497-C12E26F2D33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011" y="5414055"/>
            <a:ext cx="229077" cy="229077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2D441BE4-B01C-6EFA-3059-099A106DFA6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887" y="5862579"/>
            <a:ext cx="143799" cy="107849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FADBDD9C-B8C6-8DE7-3F25-EE3FB03348B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9363" y="6187341"/>
            <a:ext cx="134908" cy="146151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27C49895-A005-9449-C795-8B0A6F326C3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011" y="6550405"/>
            <a:ext cx="184312" cy="16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104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393A2-4F60-19A1-BD8A-F5DF29788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Presentation Overview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3B340D0-0567-1C60-2C78-C8BD3A1EF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D2400D-435C-5DAF-7DAC-F8C3F77DE12F}"/>
              </a:ext>
            </a:extLst>
          </p:cNvPr>
          <p:cNvSpPr txBox="1"/>
          <p:nvPr/>
        </p:nvSpPr>
        <p:spPr>
          <a:xfrm>
            <a:off x="2087147" y="1048793"/>
            <a:ext cx="20552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000" b="1" dirty="0">
                <a:latin typeface="Lucida grande" panose="020B0502040204020203"/>
              </a:rPr>
              <a:t>Theory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7AF168D-6F13-6414-628A-F7FF7EFBFFE3}"/>
              </a:ext>
            </a:extLst>
          </p:cNvPr>
          <p:cNvGrpSpPr/>
          <p:nvPr/>
        </p:nvGrpSpPr>
        <p:grpSpPr>
          <a:xfrm>
            <a:off x="726728" y="1256096"/>
            <a:ext cx="4986218" cy="2372809"/>
            <a:chOff x="263005" y="2067006"/>
            <a:chExt cx="4986218" cy="2372809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6AE25FE-A8DE-F917-FD42-6F6FDD8DA3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3005" y="2418187"/>
              <a:ext cx="2002502" cy="2021626"/>
            </a:xfrm>
            <a:prstGeom prst="rect">
              <a:avLst/>
            </a:prstGeom>
          </p:spPr>
        </p:pic>
        <p:sp>
          <p:nvSpPr>
            <p:cNvPr id="8" name="Arrow: Right 7">
              <a:extLst>
                <a:ext uri="{FF2B5EF4-FFF2-40B4-BE49-F238E27FC236}">
                  <a16:creationId xmlns:a16="http://schemas.microsoft.com/office/drawing/2014/main" id="{8C130A1B-AA57-D51C-BCDB-F990363FDC52}"/>
                </a:ext>
              </a:extLst>
            </p:cNvPr>
            <p:cNvSpPr/>
            <p:nvPr/>
          </p:nvSpPr>
          <p:spPr>
            <a:xfrm>
              <a:off x="2438401" y="3242496"/>
              <a:ext cx="582706" cy="373007"/>
            </a:xfrm>
            <a:prstGeom prst="rightArrow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26018403-E5D0-D7AA-FD47-0392936D8C85}"/>
                </a:ext>
              </a:extLst>
            </p:cNvPr>
            <p:cNvGrpSpPr/>
            <p:nvPr/>
          </p:nvGrpSpPr>
          <p:grpSpPr>
            <a:xfrm>
              <a:off x="3194001" y="2067006"/>
              <a:ext cx="2055222" cy="2372809"/>
              <a:chOff x="9126439" y="1643068"/>
              <a:chExt cx="1852535" cy="2138800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C5298AC7-CC22-72AB-AAA5-FFBDE96A425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8990"/>
              <a:stretch/>
            </p:blipFill>
            <p:spPr>
              <a:xfrm>
                <a:off x="9126439" y="1941978"/>
                <a:ext cx="1852535" cy="1839890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F42A33EA-E43D-CA54-A564-AB4BFC0454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837071" y="1643068"/>
                <a:ext cx="562708" cy="274959"/>
              </a:xfrm>
              <a:prstGeom prst="rect">
                <a:avLst/>
              </a:prstGeom>
            </p:spPr>
          </p:pic>
        </p:grp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633CEAF7-E24D-F826-BCB3-CE5DFA606F6B}"/>
              </a:ext>
            </a:extLst>
          </p:cNvPr>
          <p:cNvSpPr txBox="1"/>
          <p:nvPr/>
        </p:nvSpPr>
        <p:spPr>
          <a:xfrm>
            <a:off x="7727498" y="1048793"/>
            <a:ext cx="26762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000" b="1" dirty="0">
                <a:latin typeface="Lucida grande" panose="020B0502040204020203"/>
              </a:rPr>
              <a:t>Systematic Study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1E9FC0E-5B2A-EEC2-EDDE-D43E80A98DB5}"/>
              </a:ext>
            </a:extLst>
          </p:cNvPr>
          <p:cNvSpPr/>
          <p:nvPr/>
        </p:nvSpPr>
        <p:spPr>
          <a:xfrm>
            <a:off x="480332" y="1048323"/>
            <a:ext cx="5479010" cy="273119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1360773-7CDF-21C2-E46D-853F16A171A3}"/>
              </a:ext>
            </a:extLst>
          </p:cNvPr>
          <p:cNvSpPr/>
          <p:nvPr/>
        </p:nvSpPr>
        <p:spPr>
          <a:xfrm>
            <a:off x="6156460" y="1048323"/>
            <a:ext cx="5479010" cy="273119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F851519-BB0F-8210-DD6F-87A02107E4D7}"/>
              </a:ext>
            </a:extLst>
          </p:cNvPr>
          <p:cNvSpPr/>
          <p:nvPr/>
        </p:nvSpPr>
        <p:spPr>
          <a:xfrm>
            <a:off x="3318395" y="3955148"/>
            <a:ext cx="5479010" cy="280977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D38C643-0F02-8659-47C7-CD89035C6B35}"/>
              </a:ext>
            </a:extLst>
          </p:cNvPr>
          <p:cNvSpPr txBox="1"/>
          <p:nvPr/>
        </p:nvSpPr>
        <p:spPr>
          <a:xfrm>
            <a:off x="4091267" y="3968243"/>
            <a:ext cx="39332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000" b="1" dirty="0">
                <a:latin typeface="Lucida grande" panose="020B0502040204020203"/>
              </a:rPr>
              <a:t>Application to Experiments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825F6D89-7C9A-22D3-0A58-D1272F3C8C82}"/>
              </a:ext>
            </a:extLst>
          </p:cNvPr>
          <p:cNvGrpSpPr/>
          <p:nvPr/>
        </p:nvGrpSpPr>
        <p:grpSpPr>
          <a:xfrm>
            <a:off x="3702710" y="4449835"/>
            <a:ext cx="1723414" cy="2268670"/>
            <a:chOff x="3693316" y="4429528"/>
            <a:chExt cx="1723414" cy="2268670"/>
          </a:xfrm>
        </p:grpSpPr>
        <p:pic>
          <p:nvPicPr>
            <p:cNvPr id="26" name="Picture 2">
              <a:extLst>
                <a:ext uri="{FF2B5EF4-FFF2-40B4-BE49-F238E27FC236}">
                  <a16:creationId xmlns:a16="http://schemas.microsoft.com/office/drawing/2014/main" id="{EADC49D3-2E08-5510-F862-BD793729846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37" r="50000" b="8520"/>
            <a:stretch/>
          </p:blipFill>
          <p:spPr bwMode="auto">
            <a:xfrm>
              <a:off x="3923293" y="4429528"/>
              <a:ext cx="1493437" cy="20362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7E636F64-D4D8-CFBC-53B0-227A18DBD2D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339879" y="6497501"/>
              <a:ext cx="589805" cy="200697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B46FC4EC-8D19-7A55-0EEB-6B370A16107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16200000">
              <a:off x="3314806" y="5426426"/>
              <a:ext cx="917329" cy="160310"/>
            </a:xfrm>
            <a:prstGeom prst="rect">
              <a:avLst/>
            </a:prstGeom>
          </p:spPr>
        </p:pic>
      </p:grpSp>
      <p:pic>
        <p:nvPicPr>
          <p:cNvPr id="35" name="Picture 34" descr="Chart, line chart&#10;&#10;Description automatically generated">
            <a:extLst>
              <a:ext uri="{FF2B5EF4-FFF2-40B4-BE49-F238E27FC236}">
                <a16:creationId xmlns:a16="http://schemas.microsoft.com/office/drawing/2014/main" id="{19DB7A0C-C83C-7139-E7E9-9BB8860CF25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167" y="4682279"/>
            <a:ext cx="2638045" cy="2036226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83C33F2D-1C48-96FE-8888-25D63E29E2DA}"/>
              </a:ext>
            </a:extLst>
          </p:cNvPr>
          <p:cNvSpPr txBox="1"/>
          <p:nvPr/>
        </p:nvSpPr>
        <p:spPr>
          <a:xfrm flipH="1">
            <a:off x="5810439" y="4452875"/>
            <a:ext cx="26518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Brush Response to Ionic Strength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D686C42D-F203-7AA6-4D38-46D21C45BCB5}"/>
              </a:ext>
            </a:extLst>
          </p:cNvPr>
          <p:cNvGrpSpPr/>
          <p:nvPr/>
        </p:nvGrpSpPr>
        <p:grpSpPr>
          <a:xfrm>
            <a:off x="6726297" y="1826229"/>
            <a:ext cx="2235309" cy="1822178"/>
            <a:chOff x="6749856" y="1792169"/>
            <a:chExt cx="2235309" cy="1822178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C22B1730-8B7E-F46D-92BA-78B8E7942696}"/>
                </a:ext>
              </a:extLst>
            </p:cNvPr>
            <p:cNvGrpSpPr/>
            <p:nvPr/>
          </p:nvGrpSpPr>
          <p:grpSpPr>
            <a:xfrm>
              <a:off x="6749856" y="1792169"/>
              <a:ext cx="1155311" cy="1220715"/>
              <a:chOff x="142474" y="1099337"/>
              <a:chExt cx="1155311" cy="1220715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DDE15204-164B-EF2A-E6FB-5F2DA8EDDEB6}"/>
                  </a:ext>
                </a:extLst>
              </p:cNvPr>
              <p:cNvGrpSpPr/>
              <p:nvPr/>
            </p:nvGrpSpPr>
            <p:grpSpPr>
              <a:xfrm>
                <a:off x="142474" y="1099337"/>
                <a:ext cx="1155311" cy="1220715"/>
                <a:chOff x="7071834" y="3035291"/>
                <a:chExt cx="1460445" cy="1543123"/>
              </a:xfrm>
            </p:grpSpPr>
            <p:sp>
              <p:nvSpPr>
                <p:cNvPr id="52" name="Freeform: Shape 51">
                  <a:extLst>
                    <a:ext uri="{FF2B5EF4-FFF2-40B4-BE49-F238E27FC236}">
                      <a16:creationId xmlns:a16="http://schemas.microsoft.com/office/drawing/2014/main" id="{5FFACE62-CC09-6FBE-382A-D59F5D1187B6}"/>
                    </a:ext>
                  </a:extLst>
                </p:cNvPr>
                <p:cNvSpPr/>
                <p:nvPr/>
              </p:nvSpPr>
              <p:spPr>
                <a:xfrm>
                  <a:off x="7229850" y="3805507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" name="Freeform: Shape 52">
                  <a:extLst>
                    <a:ext uri="{FF2B5EF4-FFF2-40B4-BE49-F238E27FC236}">
                      <a16:creationId xmlns:a16="http://schemas.microsoft.com/office/drawing/2014/main" id="{A7C9AF11-1816-6515-E2AF-44A7754CCD2E}"/>
                    </a:ext>
                  </a:extLst>
                </p:cNvPr>
                <p:cNvSpPr/>
                <p:nvPr/>
              </p:nvSpPr>
              <p:spPr>
                <a:xfrm rot="10620295">
                  <a:off x="7175324" y="3444075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" name="Freeform: Shape 53">
                  <a:extLst>
                    <a:ext uri="{FF2B5EF4-FFF2-40B4-BE49-F238E27FC236}">
                      <a16:creationId xmlns:a16="http://schemas.microsoft.com/office/drawing/2014/main" id="{E1F3235A-AC42-C7CE-A6C7-826EF851BF7A}"/>
                    </a:ext>
                  </a:extLst>
                </p:cNvPr>
                <p:cNvSpPr/>
                <p:nvPr/>
              </p:nvSpPr>
              <p:spPr>
                <a:xfrm>
                  <a:off x="7229850" y="3134369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" name="Freeform: Shape 54">
                  <a:extLst>
                    <a:ext uri="{FF2B5EF4-FFF2-40B4-BE49-F238E27FC236}">
                      <a16:creationId xmlns:a16="http://schemas.microsoft.com/office/drawing/2014/main" id="{16205539-E3D9-CCA6-36D0-5B49BB57BFEA}"/>
                    </a:ext>
                  </a:extLst>
                </p:cNvPr>
                <p:cNvSpPr/>
                <p:nvPr/>
              </p:nvSpPr>
              <p:spPr>
                <a:xfrm rot="11464955">
                  <a:off x="7151109" y="4011833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" name="Rectangle 55">
                  <a:extLst>
                    <a:ext uri="{FF2B5EF4-FFF2-40B4-BE49-F238E27FC236}">
                      <a16:creationId xmlns:a16="http://schemas.microsoft.com/office/drawing/2014/main" id="{5FC1E1AC-962A-820E-E6A1-C03984F55121}"/>
                    </a:ext>
                  </a:extLst>
                </p:cNvPr>
                <p:cNvSpPr/>
                <p:nvPr/>
              </p:nvSpPr>
              <p:spPr>
                <a:xfrm>
                  <a:off x="7071834" y="3035291"/>
                  <a:ext cx="155304" cy="1543123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pic>
            <p:nvPicPr>
              <p:cNvPr id="51" name="Picture 50">
                <a:extLst>
                  <a:ext uri="{FF2B5EF4-FFF2-40B4-BE49-F238E27FC236}">
                    <a16:creationId xmlns:a16="http://schemas.microsoft.com/office/drawing/2014/main" id="{D8C83A21-D14E-7D22-2E49-AC79D20122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35321" y="1670608"/>
                <a:ext cx="208354" cy="156265"/>
              </a:xfrm>
              <a:prstGeom prst="rect">
                <a:avLst/>
              </a:prstGeom>
            </p:spPr>
          </p:pic>
        </p:grp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7FE7EC1B-5CEC-E680-1656-9A2BB6BF605D}"/>
                </a:ext>
              </a:extLst>
            </p:cNvPr>
            <p:cNvCxnSpPr>
              <a:cxnSpLocks/>
            </p:cNvCxnSpPr>
            <p:nvPr/>
          </p:nvCxnSpPr>
          <p:spPr>
            <a:xfrm>
              <a:off x="6921515" y="3188474"/>
              <a:ext cx="951091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4FC86E84-36F3-C0B9-0BC3-924622E0DE05}"/>
                </a:ext>
              </a:extLst>
            </p:cNvPr>
            <p:cNvSpPr txBox="1"/>
            <p:nvPr/>
          </p:nvSpPr>
          <p:spPr>
            <a:xfrm>
              <a:off x="6863997" y="3306570"/>
              <a:ext cx="100860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Repulsive</a:t>
              </a:r>
            </a:p>
          </p:txBody>
        </p: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B1709D56-E5EC-EBA2-D43C-536ED3C4279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66938" y="3196312"/>
              <a:ext cx="868567" cy="0"/>
            </a:xfrm>
            <a:prstGeom prst="straightConnector1">
              <a:avLst/>
            </a:prstGeom>
            <a:ln w="571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DBC27C37-7089-2053-62A8-1038BDE1F683}"/>
                </a:ext>
              </a:extLst>
            </p:cNvPr>
            <p:cNvSpPr txBox="1"/>
            <p:nvPr/>
          </p:nvSpPr>
          <p:spPr>
            <a:xfrm>
              <a:off x="7966938" y="3284923"/>
              <a:ext cx="10182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Attractive</a:t>
              </a: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8FE1241E-3BC1-2F6F-DA47-41EA5F0C60C1}"/>
              </a:ext>
            </a:extLst>
          </p:cNvPr>
          <p:cNvGrpSpPr/>
          <p:nvPr/>
        </p:nvGrpSpPr>
        <p:grpSpPr>
          <a:xfrm>
            <a:off x="9237931" y="1540480"/>
            <a:ext cx="1820594" cy="2177943"/>
            <a:chOff x="9520852" y="1474042"/>
            <a:chExt cx="1820594" cy="2177943"/>
          </a:xfrm>
        </p:grpSpPr>
        <p:pic>
          <p:nvPicPr>
            <p:cNvPr id="64" name="Picture 2">
              <a:extLst>
                <a:ext uri="{FF2B5EF4-FFF2-40B4-BE49-F238E27FC236}">
                  <a16:creationId xmlns:a16="http://schemas.microsoft.com/office/drawing/2014/main" id="{72C7723F-A1B5-CB97-C8F9-EA3A47CFFDA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811" t="1" b="9342"/>
            <a:stretch/>
          </p:blipFill>
          <p:spPr bwMode="auto">
            <a:xfrm>
              <a:off x="9829173" y="1474042"/>
              <a:ext cx="1512273" cy="20105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BDB6364C-7E6A-2904-E2DD-3FD281544CB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 rot="16200000">
              <a:off x="9376559" y="2293706"/>
              <a:ext cx="564346" cy="275760"/>
            </a:xfrm>
            <a:prstGeom prst="rect">
              <a:avLst/>
            </a:prstGeom>
          </p:spPr>
        </p:pic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7F954A92-A10E-B26E-1307-72FF7CACE43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0500368" y="3533414"/>
              <a:ext cx="105396" cy="1185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81967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4" grpId="0"/>
      <p:bldP spid="15" grpId="0" animBg="1"/>
      <p:bldP spid="21" grpId="0" animBg="1"/>
      <p:bldP spid="23" grpId="0" animBg="1"/>
      <p:bldP spid="25" grpId="0"/>
      <p:bldP spid="3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1F2CC-C3D0-3889-58A5-30A39DE4A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Reflectivity Master Equation Derivation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61AF3EA-FF00-9F64-DF2D-C27BC085C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40</a:t>
            </a:fld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E5BAB16-EE9B-664A-C185-19B332AB2B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955" y="2539181"/>
            <a:ext cx="2993731" cy="178048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55B18D7-7C45-4FA0-8967-006460967AD6}"/>
              </a:ext>
            </a:extLst>
          </p:cNvPr>
          <p:cNvSpPr txBox="1"/>
          <p:nvPr/>
        </p:nvSpPr>
        <p:spPr>
          <a:xfrm>
            <a:off x="64799" y="6538912"/>
            <a:ext cx="26613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000" dirty="0">
                <a:latin typeface="Lucida grande" panose="020B0502040204020203"/>
              </a:rPr>
              <a:t>Russel, T.P., </a:t>
            </a:r>
            <a:r>
              <a:rPr lang="en-US" sz="1000" i="1" dirty="0">
                <a:latin typeface="Lucida grande" panose="020B0502040204020203"/>
              </a:rPr>
              <a:t>Materials Science Reports,</a:t>
            </a:r>
            <a:r>
              <a:rPr lang="en-US" sz="1000" dirty="0">
                <a:latin typeface="Lucida grande" panose="020B0502040204020203"/>
              </a:rPr>
              <a:t> 1990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9D0D138A-2989-50E8-CF8E-08E352E58C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2272" y="1177946"/>
            <a:ext cx="3482375" cy="694253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CCFB54D9-06C7-CE83-E3CE-5B67CEAEF1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878" y="4484553"/>
            <a:ext cx="207569" cy="16982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35FA9779-D952-0D28-8870-44AD2D45BF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661" y="4840279"/>
            <a:ext cx="231121" cy="184897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1227B65A-C1E0-0F71-8DB8-D66D016B73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8878" y="5180939"/>
            <a:ext cx="127373" cy="169830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F2F11FCE-E1EE-27A2-82F0-C376CE8CFF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7075" y="5846207"/>
            <a:ext cx="109176" cy="169829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246563D7-0927-798A-0930-054FD123997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8504" y="5502736"/>
            <a:ext cx="415624" cy="193642"/>
          </a:xfrm>
          <a:prstGeom prst="rect">
            <a:avLst/>
          </a:prstGeom>
        </p:spPr>
      </p:pic>
      <p:grpSp>
        <p:nvGrpSpPr>
          <p:cNvPr id="65" name="Group 64">
            <a:extLst>
              <a:ext uri="{FF2B5EF4-FFF2-40B4-BE49-F238E27FC236}">
                <a16:creationId xmlns:a16="http://schemas.microsoft.com/office/drawing/2014/main" id="{9BBA15C4-A9D8-5641-B7C3-B01FD4D6F905}"/>
              </a:ext>
            </a:extLst>
          </p:cNvPr>
          <p:cNvGrpSpPr/>
          <p:nvPr/>
        </p:nvGrpSpPr>
        <p:grpSpPr>
          <a:xfrm>
            <a:off x="1055860" y="987509"/>
            <a:ext cx="2384653" cy="1340367"/>
            <a:chOff x="1970370" y="1281625"/>
            <a:chExt cx="3617531" cy="2033344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6372EE72-29C2-1019-CCF9-6B685BA2A8E8}"/>
                </a:ext>
              </a:extLst>
            </p:cNvPr>
            <p:cNvCxnSpPr/>
            <p:nvPr/>
          </p:nvCxnSpPr>
          <p:spPr>
            <a:xfrm>
              <a:off x="2033839" y="1965924"/>
              <a:ext cx="288197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E928E218-B3A2-E3C7-A0EF-92F62133CC89}"/>
                </a:ext>
              </a:extLst>
            </p:cNvPr>
            <p:cNvCxnSpPr/>
            <p:nvPr/>
          </p:nvCxnSpPr>
          <p:spPr>
            <a:xfrm>
              <a:off x="2033839" y="2377634"/>
              <a:ext cx="288197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8F0CA8D1-DB04-E798-4901-D570F5135F1F}"/>
                </a:ext>
              </a:extLst>
            </p:cNvPr>
            <p:cNvCxnSpPr>
              <a:cxnSpLocks/>
            </p:cNvCxnSpPr>
            <p:nvPr/>
          </p:nvCxnSpPr>
          <p:spPr>
            <a:xfrm>
              <a:off x="2373806" y="1508259"/>
              <a:ext cx="1132206" cy="82657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9724A89B-FEC4-97F5-9240-CC3FAD3754F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06013" y="1533234"/>
              <a:ext cx="1025890" cy="80160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8A5FDE70-16A5-BA14-F05F-B0966A859E8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38219" y="1281625"/>
              <a:ext cx="307525" cy="251610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38383A57-0D3C-7B7E-790A-F5D68413888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970370" y="1334101"/>
              <a:ext cx="307523" cy="246019"/>
            </a:xfrm>
            <a:prstGeom prst="rect">
              <a:avLst/>
            </a:prstGeom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40B9BA8A-C8CA-F6C9-5E75-160995CA841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104435" y="2036172"/>
              <a:ext cx="540040" cy="251610"/>
            </a:xfrm>
            <a:prstGeom prst="rect">
              <a:avLst/>
            </a:prstGeom>
          </p:spPr>
        </p:pic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9DCF30E1-4630-95B3-A980-87FD39722561}"/>
                </a:ext>
              </a:extLst>
            </p:cNvPr>
            <p:cNvCxnSpPr/>
            <p:nvPr/>
          </p:nvCxnSpPr>
          <p:spPr>
            <a:xfrm>
              <a:off x="2033839" y="2720726"/>
              <a:ext cx="288197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958C4A21-CF09-CD19-5DFB-375C8A04BE42}"/>
                </a:ext>
              </a:extLst>
            </p:cNvPr>
            <p:cNvCxnSpPr/>
            <p:nvPr/>
          </p:nvCxnSpPr>
          <p:spPr>
            <a:xfrm>
              <a:off x="2033839" y="2916779"/>
              <a:ext cx="288197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D53FB52B-852D-2754-95D0-29B22AB108AC}"/>
                </a:ext>
              </a:extLst>
            </p:cNvPr>
            <p:cNvCxnSpPr/>
            <p:nvPr/>
          </p:nvCxnSpPr>
          <p:spPr>
            <a:xfrm>
              <a:off x="2033839" y="3314969"/>
              <a:ext cx="288197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2A56877A-86C8-CE0B-6C43-72E16859D3C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119627" y="2042399"/>
              <a:ext cx="468274" cy="251610"/>
            </a:xfrm>
            <a:prstGeom prst="rect">
              <a:avLst/>
            </a:prstGeom>
          </p:spPr>
        </p:pic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8D4CC475-48B2-E6AA-D320-20EC7D5E0A7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844718" y="2056150"/>
              <a:ext cx="164659" cy="256137"/>
            </a:xfrm>
            <a:prstGeom prst="rect">
              <a:avLst/>
            </a:prstGeom>
          </p:spPr>
        </p:pic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3157879B-D5B5-164A-82EF-2AC09CBBBEE0}"/>
                </a:ext>
              </a:extLst>
            </p:cNvPr>
            <p:cNvCxnSpPr>
              <a:cxnSpLocks/>
            </p:cNvCxnSpPr>
            <p:nvPr/>
          </p:nvCxnSpPr>
          <p:spPr>
            <a:xfrm>
              <a:off x="4018958" y="1965924"/>
              <a:ext cx="0" cy="411710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6" name="Rectangle 65">
            <a:extLst>
              <a:ext uri="{FF2B5EF4-FFF2-40B4-BE49-F238E27FC236}">
                <a16:creationId xmlns:a16="http://schemas.microsoft.com/office/drawing/2014/main" id="{50463B5E-BCDA-03D5-894E-ECD15BFB1248}"/>
              </a:ext>
            </a:extLst>
          </p:cNvPr>
          <p:cNvSpPr/>
          <p:nvPr/>
        </p:nvSpPr>
        <p:spPr>
          <a:xfrm>
            <a:off x="5390242" y="1177946"/>
            <a:ext cx="842682" cy="694253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0840AAA8-CD43-CE99-501E-26616C64882B}"/>
              </a:ext>
            </a:extLst>
          </p:cNvPr>
          <p:cNvCxnSpPr/>
          <p:nvPr/>
        </p:nvCxnSpPr>
        <p:spPr>
          <a:xfrm flipV="1">
            <a:off x="5307318" y="1595731"/>
            <a:ext cx="0" cy="48160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34CA8741-2575-07E1-C56F-B0082E34622E}"/>
              </a:ext>
            </a:extLst>
          </p:cNvPr>
          <p:cNvSpPr txBox="1"/>
          <p:nvPr/>
        </p:nvSpPr>
        <p:spPr>
          <a:xfrm>
            <a:off x="5109629" y="2075898"/>
            <a:ext cx="23519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“missing” length dimension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5FBE6571-DF74-B704-113E-085EB67B2D37}"/>
              </a:ext>
            </a:extLst>
          </p:cNvPr>
          <p:cNvSpPr/>
          <p:nvPr/>
        </p:nvSpPr>
        <p:spPr>
          <a:xfrm>
            <a:off x="1552390" y="1442122"/>
            <a:ext cx="1899782" cy="289454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7ECF9AB3-F69D-AE93-63EF-F7DD3E872807}"/>
              </a:ext>
            </a:extLst>
          </p:cNvPr>
          <p:cNvSpPr txBox="1"/>
          <p:nvPr/>
        </p:nvSpPr>
        <p:spPr>
          <a:xfrm>
            <a:off x="5166779" y="2405229"/>
            <a:ext cx="40599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C =</a:t>
            </a:r>
            <a:r>
              <a:rPr lang="en-US" sz="1400" dirty="0" err="1">
                <a:latin typeface="Lucida grande" panose="020B0502040204020203"/>
              </a:rPr>
              <a:t>i</a:t>
            </a:r>
            <a:r>
              <a:rPr lang="en-US" sz="1400" dirty="0">
                <a:latin typeface="Lucida grande" panose="020B0502040204020203"/>
              </a:rPr>
              <a:t> ; from integration over all area elements at z</a:t>
            </a:r>
          </a:p>
        </p:txBody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id="{DD7B680E-5DC9-1DFC-E113-DA572C9A1B3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44989" y="3331734"/>
            <a:ext cx="3932586" cy="679897"/>
          </a:xfrm>
          <a:prstGeom prst="rect">
            <a:avLst/>
          </a:prstGeom>
        </p:spPr>
      </p:pic>
      <p:sp>
        <p:nvSpPr>
          <p:cNvPr id="81" name="Rectangle 80">
            <a:extLst>
              <a:ext uri="{FF2B5EF4-FFF2-40B4-BE49-F238E27FC236}">
                <a16:creationId xmlns:a16="http://schemas.microsoft.com/office/drawing/2014/main" id="{20AAD257-45C8-97E5-1C81-1022AE7AD13A}"/>
              </a:ext>
            </a:extLst>
          </p:cNvPr>
          <p:cNvSpPr/>
          <p:nvPr/>
        </p:nvSpPr>
        <p:spPr>
          <a:xfrm>
            <a:off x="5195354" y="2417258"/>
            <a:ext cx="504265" cy="307777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F73E131E-7226-60E6-0C9A-0F09E265791F}"/>
              </a:ext>
            </a:extLst>
          </p:cNvPr>
          <p:cNvSpPr/>
          <p:nvPr/>
        </p:nvSpPr>
        <p:spPr>
          <a:xfrm>
            <a:off x="5485744" y="3385978"/>
            <a:ext cx="131932" cy="307777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8CB709BA-4A14-C1CE-1462-4C6CE3E3367A}"/>
              </a:ext>
            </a:extLst>
          </p:cNvPr>
          <p:cNvCxnSpPr>
            <a:cxnSpLocks/>
          </p:cNvCxnSpPr>
          <p:nvPr/>
        </p:nvCxnSpPr>
        <p:spPr>
          <a:xfrm>
            <a:off x="6468181" y="3929778"/>
            <a:ext cx="119509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>
            <a:extLst>
              <a:ext uri="{FF2B5EF4-FFF2-40B4-BE49-F238E27FC236}">
                <a16:creationId xmlns:a16="http://schemas.microsoft.com/office/drawing/2014/main" id="{B3640FC8-6DE7-6A38-50A2-58C6DF1F1149}"/>
              </a:ext>
            </a:extLst>
          </p:cNvPr>
          <p:cNvSpPr txBox="1"/>
          <p:nvPr/>
        </p:nvSpPr>
        <p:spPr>
          <a:xfrm>
            <a:off x="5793224" y="3985535"/>
            <a:ext cx="25252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Phase factor for interference:</a:t>
            </a:r>
          </a:p>
        </p:txBody>
      </p:sp>
      <p:pic>
        <p:nvPicPr>
          <p:cNvPr id="88" name="Picture 87">
            <a:extLst>
              <a:ext uri="{FF2B5EF4-FFF2-40B4-BE49-F238E27FC236}">
                <a16:creationId xmlns:a16="http://schemas.microsoft.com/office/drawing/2014/main" id="{B0517DBC-5138-2706-9471-363D4E64E3F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44989" y="4748316"/>
            <a:ext cx="4314097" cy="794493"/>
          </a:xfrm>
          <a:prstGeom prst="rect">
            <a:avLst/>
          </a:prstGeom>
        </p:spPr>
      </p:pic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BD3303D4-8988-339E-DBC4-1FAB189C1505}"/>
              </a:ext>
            </a:extLst>
          </p:cNvPr>
          <p:cNvCxnSpPr>
            <a:cxnSpLocks/>
          </p:cNvCxnSpPr>
          <p:nvPr/>
        </p:nvCxnSpPr>
        <p:spPr>
          <a:xfrm>
            <a:off x="5044306" y="4024492"/>
            <a:ext cx="0" cy="90575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CE1F3C9C-4721-5532-6085-3DE71D4D51E1}"/>
              </a:ext>
            </a:extLst>
          </p:cNvPr>
          <p:cNvSpPr txBox="1"/>
          <p:nvPr/>
        </p:nvSpPr>
        <p:spPr>
          <a:xfrm>
            <a:off x="5118563" y="4296554"/>
            <a:ext cx="18003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Integration by parts</a:t>
            </a:r>
          </a:p>
        </p:txBody>
      </p:sp>
      <p:pic>
        <p:nvPicPr>
          <p:cNvPr id="97" name="Picture 96">
            <a:extLst>
              <a:ext uri="{FF2B5EF4-FFF2-40B4-BE49-F238E27FC236}">
                <a16:creationId xmlns:a16="http://schemas.microsoft.com/office/drawing/2014/main" id="{B6738470-5C0D-0D1D-E14D-01445C38B97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359989" y="6112654"/>
            <a:ext cx="4099097" cy="714192"/>
          </a:xfrm>
          <a:prstGeom prst="rect">
            <a:avLst/>
          </a:prstGeom>
        </p:spPr>
      </p:pic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6E05BB95-FDA9-70C9-130B-1DA26F1A8424}"/>
              </a:ext>
            </a:extLst>
          </p:cNvPr>
          <p:cNvCxnSpPr>
            <a:cxnSpLocks/>
          </p:cNvCxnSpPr>
          <p:nvPr/>
        </p:nvCxnSpPr>
        <p:spPr>
          <a:xfrm>
            <a:off x="5042073" y="5393077"/>
            <a:ext cx="0" cy="87588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8DFDE850-B141-A6DA-4C40-15999518487A}"/>
              </a:ext>
            </a:extLst>
          </p:cNvPr>
          <p:cNvSpPr txBox="1"/>
          <p:nvPr/>
        </p:nvSpPr>
        <p:spPr>
          <a:xfrm>
            <a:off x="5124527" y="5658479"/>
            <a:ext cx="45917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 err="1">
                <a:latin typeface="Lucida grande" panose="020B0502040204020203"/>
              </a:rPr>
              <a:t>Qz</a:t>
            </a:r>
            <a:r>
              <a:rPr lang="en-US" sz="1400" dirty="0">
                <a:latin typeface="Lucida grande" panose="020B0502040204020203"/>
              </a:rPr>
              <a:t> notation, non-normalized density, Fresnel reflectivity</a:t>
            </a: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8995D329-65FB-D457-A406-D498ECF0983E}"/>
              </a:ext>
            </a:extLst>
          </p:cNvPr>
          <p:cNvCxnSpPr>
            <a:cxnSpLocks/>
          </p:cNvCxnSpPr>
          <p:nvPr/>
        </p:nvCxnSpPr>
        <p:spPr>
          <a:xfrm>
            <a:off x="5042073" y="1727109"/>
            <a:ext cx="0" cy="174360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66850B25-A5AC-6078-F713-B3A565A06E7C}"/>
              </a:ext>
            </a:extLst>
          </p:cNvPr>
          <p:cNvSpPr txBox="1"/>
          <p:nvPr/>
        </p:nvSpPr>
        <p:spPr>
          <a:xfrm>
            <a:off x="5166779" y="2834515"/>
            <a:ext cx="42777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Continuous density profile (Reimann sum analogue)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834D13B1-31D0-6FE5-0D71-A9649B47B6C1}"/>
              </a:ext>
            </a:extLst>
          </p:cNvPr>
          <p:cNvSpPr txBox="1"/>
          <p:nvPr/>
        </p:nvSpPr>
        <p:spPr>
          <a:xfrm>
            <a:off x="1221225" y="4408974"/>
            <a:ext cx="17806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Scattered amplitude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1876978C-B936-82E3-008A-6D0540B6ACE2}"/>
              </a:ext>
            </a:extLst>
          </p:cNvPr>
          <p:cNvSpPr txBox="1"/>
          <p:nvPr/>
        </p:nvSpPr>
        <p:spPr>
          <a:xfrm>
            <a:off x="1221225" y="4759261"/>
            <a:ext cx="16722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Incident amplitude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DA9A5770-1C5A-BE95-326A-935F12E35C16}"/>
              </a:ext>
            </a:extLst>
          </p:cNvPr>
          <p:cNvSpPr txBox="1"/>
          <p:nvPr/>
        </p:nvSpPr>
        <p:spPr>
          <a:xfrm>
            <a:off x="1221225" y="5092718"/>
            <a:ext cx="11243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Wavelength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B5511015-DA9A-B96A-77F9-5F0BA4B42484}"/>
              </a:ext>
            </a:extLst>
          </p:cNvPr>
          <p:cNvSpPr txBox="1"/>
          <p:nvPr/>
        </p:nvSpPr>
        <p:spPr>
          <a:xfrm>
            <a:off x="1221225" y="5454590"/>
            <a:ext cx="22006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Scattering density </a:t>
            </a:r>
            <a:r>
              <a:rPr lang="en-US" sz="1400" dirty="0" err="1">
                <a:latin typeface="Lucida grande" panose="020B0502040204020203"/>
              </a:rPr>
              <a:t>proflile</a:t>
            </a:r>
            <a:endParaRPr lang="en-US" sz="1400" dirty="0">
              <a:latin typeface="Lucida grande" panose="020B0502040204020203"/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8B5B2299-4FDE-D819-5FC1-B0684181DAD1}"/>
              </a:ext>
            </a:extLst>
          </p:cNvPr>
          <p:cNvSpPr txBox="1"/>
          <p:nvPr/>
        </p:nvSpPr>
        <p:spPr>
          <a:xfrm>
            <a:off x="1221225" y="5804877"/>
            <a:ext cx="13083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Incident angle</a:t>
            </a:r>
          </a:p>
        </p:txBody>
      </p:sp>
      <p:pic>
        <p:nvPicPr>
          <p:cNvPr id="112" name="Picture 111">
            <a:extLst>
              <a:ext uri="{FF2B5EF4-FFF2-40B4-BE49-F238E27FC236}">
                <a16:creationId xmlns:a16="http://schemas.microsoft.com/office/drawing/2014/main" id="{BB58AC09-E972-9955-E576-7688B266DB0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08591" y="6215939"/>
            <a:ext cx="329962" cy="212879"/>
          </a:xfrm>
          <a:prstGeom prst="rect">
            <a:avLst/>
          </a:prstGeom>
        </p:spPr>
      </p:pic>
      <p:sp>
        <p:nvSpPr>
          <p:cNvPr id="113" name="TextBox 112">
            <a:extLst>
              <a:ext uri="{FF2B5EF4-FFF2-40B4-BE49-F238E27FC236}">
                <a16:creationId xmlns:a16="http://schemas.microsoft.com/office/drawing/2014/main" id="{D3675D10-E98E-9AF4-0F64-555018E24704}"/>
              </a:ext>
            </a:extLst>
          </p:cNvPr>
          <p:cNvSpPr txBox="1"/>
          <p:nvPr/>
        </p:nvSpPr>
        <p:spPr>
          <a:xfrm>
            <a:off x="7973421" y="3282782"/>
            <a:ext cx="3097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b="1" dirty="0">
                <a:latin typeface="Lucida grande" panose="020B0502040204020203"/>
              </a:rPr>
              <a:t>2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A0790A08-3DC9-3023-941A-1DA78C4E2925}"/>
              </a:ext>
            </a:extLst>
          </p:cNvPr>
          <p:cNvSpPr txBox="1"/>
          <p:nvPr/>
        </p:nvSpPr>
        <p:spPr>
          <a:xfrm>
            <a:off x="1198088" y="6140241"/>
            <a:ext cx="15241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Scattering vector</a:t>
            </a:r>
          </a:p>
        </p:txBody>
      </p:sp>
      <p:pic>
        <p:nvPicPr>
          <p:cNvPr id="118" name="Picture 117">
            <a:extLst>
              <a:ext uri="{FF2B5EF4-FFF2-40B4-BE49-F238E27FC236}">
                <a16:creationId xmlns:a16="http://schemas.microsoft.com/office/drawing/2014/main" id="{B806FF4C-B877-E78F-0FBB-699675D720A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283121" y="3920682"/>
            <a:ext cx="3702039" cy="379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4138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B593C3F-089E-4BD8-099D-62F774B5B50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Reflectivity — Different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en-US" dirty="0"/>
                  <a:t>’s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B593C3F-089E-4BD8-099D-62F774B5B5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19" t="-4545" b="-4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4EDFAC-581E-C518-10EE-704A02743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41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99BD7BA-9C4A-33C9-63D3-6AB46CFA90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9079" y="1326220"/>
            <a:ext cx="8383121" cy="5531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041431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172029-AB9A-3FF8-B8F1-BBE1F12CC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Henderson-Hasselbalch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3CD610-615E-178A-98FB-4EC1EB0F2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42</a:t>
            </a:fld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7CDF361-1EC7-0B70-B180-E498A6088F26}"/>
              </a:ext>
            </a:extLst>
          </p:cNvPr>
          <p:cNvGrpSpPr/>
          <p:nvPr/>
        </p:nvGrpSpPr>
        <p:grpSpPr>
          <a:xfrm>
            <a:off x="6519999" y="2719150"/>
            <a:ext cx="3981035" cy="2568469"/>
            <a:chOff x="1406434" y="1978921"/>
            <a:chExt cx="3981035" cy="2568469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69A1BBEE-6CDD-1219-0734-DF74559801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06434" y="4008819"/>
              <a:ext cx="3775439" cy="538571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408F990F-EF24-A05F-F7F3-DB433F0CF1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06434" y="2739213"/>
              <a:ext cx="2297159" cy="538907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6EF4E0DA-B7A0-7D01-1303-21732784A7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09477" y="1978921"/>
              <a:ext cx="1477992" cy="538907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1F550EA6-221D-7D96-980B-0BAA2D9390B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06434" y="2011247"/>
              <a:ext cx="1606732" cy="506581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FF1350ED-BB51-F7A6-1812-BD0E252343E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414598" y="3541186"/>
              <a:ext cx="1613808" cy="204567"/>
            </a:xfrm>
            <a:prstGeom prst="rect">
              <a:avLst/>
            </a:prstGeom>
          </p:spPr>
        </p:pic>
      </p:grpSp>
      <p:graphicFrame>
        <p:nvGraphicFramePr>
          <p:cNvPr id="26" name="Table 26">
            <a:extLst>
              <a:ext uri="{FF2B5EF4-FFF2-40B4-BE49-F238E27FC236}">
                <a16:creationId xmlns:a16="http://schemas.microsoft.com/office/drawing/2014/main" id="{5B42281F-9EDE-D57C-4A23-E92BCA61AC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6879666"/>
              </p:ext>
            </p:extLst>
          </p:nvPr>
        </p:nvGraphicFramePr>
        <p:xfrm>
          <a:off x="1145722" y="2850746"/>
          <a:ext cx="4526281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5222">
                  <a:extLst>
                    <a:ext uri="{9D8B030D-6E8A-4147-A177-3AD203B41FA5}">
                      <a16:colId xmlns:a16="http://schemas.microsoft.com/office/drawing/2014/main" val="1124362082"/>
                    </a:ext>
                  </a:extLst>
                </a:gridCol>
                <a:gridCol w="1137563">
                  <a:extLst>
                    <a:ext uri="{9D8B030D-6E8A-4147-A177-3AD203B41FA5}">
                      <a16:colId xmlns:a16="http://schemas.microsoft.com/office/drawing/2014/main" val="3455987563"/>
                    </a:ext>
                  </a:extLst>
                </a:gridCol>
                <a:gridCol w="1333496">
                  <a:extLst>
                    <a:ext uri="{9D8B030D-6E8A-4147-A177-3AD203B41FA5}">
                      <a16:colId xmlns:a16="http://schemas.microsoft.com/office/drawing/2014/main" val="38600161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pKa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pKb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20979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 (Aspartic Acid)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3.65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49580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 (Glutamic Acid)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4.25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76499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K (Lysine)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10.53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90621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 (Arginine)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12.48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20573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 (Histidine)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77836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177563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9DC34-8F2D-D603-2207-CADB05C6D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NFH Phase Transition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3A4B488-1430-2BC7-4B9A-B2E16CCF7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43</a:t>
            </a:fld>
            <a:endParaRPr lang="en-US"/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BC16A7F3-6D32-0AB0-A2AC-CB32DC1C8E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3056" y="1983919"/>
            <a:ext cx="5083668" cy="4029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95128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CD174-E39A-85AE-BDD6-A89759FD1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NFH 1Cd, 2Cd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D14F37-C793-3817-0F1A-F8A424A28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44</a:t>
            </a:fld>
            <a:endParaRPr lang="en-US"/>
          </a:p>
        </p:txBody>
      </p:sp>
      <p:pic>
        <p:nvPicPr>
          <p:cNvPr id="6" name="Picture 5" descr="Diagram, histogram&#10;&#10;Description automatically generated">
            <a:extLst>
              <a:ext uri="{FF2B5EF4-FFF2-40B4-BE49-F238E27FC236}">
                <a16:creationId xmlns:a16="http://schemas.microsoft.com/office/drawing/2014/main" id="{3FF1269E-3730-C902-583F-6D09DF28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076865"/>
            <a:ext cx="5395244" cy="3806409"/>
          </a:xfrm>
          <a:prstGeom prst="rect">
            <a:avLst/>
          </a:prstGeom>
        </p:spPr>
      </p:pic>
      <p:pic>
        <p:nvPicPr>
          <p:cNvPr id="8" name="Picture 7" descr="Chart&#10;&#10;Description automatically generated with medium confidence">
            <a:extLst>
              <a:ext uri="{FF2B5EF4-FFF2-40B4-BE49-F238E27FC236}">
                <a16:creationId xmlns:a16="http://schemas.microsoft.com/office/drawing/2014/main" id="{3AD3B948-18D6-9167-4F8C-52463D186C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50" y="2076865"/>
            <a:ext cx="5395245" cy="3806409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805F3D2-EC7D-B6FA-0E5C-F30592A5129B}"/>
              </a:ext>
            </a:extLst>
          </p:cNvPr>
          <p:cNvCxnSpPr>
            <a:cxnSpLocks/>
          </p:cNvCxnSpPr>
          <p:nvPr/>
        </p:nvCxnSpPr>
        <p:spPr>
          <a:xfrm flipH="1">
            <a:off x="8877300" y="4362450"/>
            <a:ext cx="781050" cy="96202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773A326-B294-EE6B-3AD1-4DAEA54ED5B6}"/>
              </a:ext>
            </a:extLst>
          </p:cNvPr>
          <p:cNvCxnSpPr>
            <a:cxnSpLocks/>
          </p:cNvCxnSpPr>
          <p:nvPr/>
        </p:nvCxnSpPr>
        <p:spPr>
          <a:xfrm flipH="1">
            <a:off x="2721434" y="4049403"/>
            <a:ext cx="981075" cy="120839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500476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69726F23-5857-0712-2931-3C09E4FBEE8D}"/>
              </a:ext>
            </a:extLst>
          </p:cNvPr>
          <p:cNvGrpSpPr/>
          <p:nvPr/>
        </p:nvGrpSpPr>
        <p:grpSpPr>
          <a:xfrm>
            <a:off x="9229240" y="1364791"/>
            <a:ext cx="2048000" cy="307777"/>
            <a:chOff x="9082005" y="1782220"/>
            <a:chExt cx="2048000" cy="307777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D208331B-C406-9360-0190-2C95FA4237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082005" y="1814777"/>
              <a:ext cx="508819" cy="217308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DBDAB0E-08EE-1138-9A43-4A8D8A0010FF}"/>
                </a:ext>
              </a:extLst>
            </p:cNvPr>
            <p:cNvSpPr txBox="1"/>
            <p:nvPr/>
          </p:nvSpPr>
          <p:spPr>
            <a:xfrm>
              <a:off x="9672555" y="1782220"/>
              <a:ext cx="145745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Fluctuating field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F72B983-9704-9CC6-DA54-2729EAA0AE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Self energy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5B8B371-78B0-1A0B-D1FC-65A97E361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45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6BB6F98-6D5F-3E40-2DAF-8BC7824DD9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6619" y="1898749"/>
            <a:ext cx="3215026" cy="54311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AB13E61-C84D-236A-B69E-91CB6C570FAF}"/>
              </a:ext>
            </a:extLst>
          </p:cNvPr>
          <p:cNvSpPr txBox="1"/>
          <p:nvPr/>
        </p:nvSpPr>
        <p:spPr>
          <a:xfrm>
            <a:off x="161926" y="2033858"/>
            <a:ext cx="23224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Ion charge distribution: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4421A15-20D3-2352-2B30-A31E383AEE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0243" y="2806794"/>
            <a:ext cx="4706166" cy="43645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27D6759-CE38-31B9-0CB1-82F6B5D6E584}"/>
              </a:ext>
            </a:extLst>
          </p:cNvPr>
          <p:cNvSpPr txBox="1"/>
          <p:nvPr/>
        </p:nvSpPr>
        <p:spPr>
          <a:xfrm>
            <a:off x="161926" y="2832784"/>
            <a:ext cx="23224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Reference action: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C48FF65-55A7-CCC3-1B53-C20D7BF4DEED}"/>
              </a:ext>
            </a:extLst>
          </p:cNvPr>
          <p:cNvGrpSpPr/>
          <p:nvPr/>
        </p:nvGrpSpPr>
        <p:grpSpPr>
          <a:xfrm>
            <a:off x="9361307" y="1039577"/>
            <a:ext cx="1312747" cy="262359"/>
            <a:chOff x="9072481" y="1253647"/>
            <a:chExt cx="1312747" cy="262359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EC8BEED-675E-D3B6-10D5-F8462F0CAC05}"/>
                </a:ext>
              </a:extLst>
            </p:cNvPr>
            <p:cNvSpPr txBox="1"/>
            <p:nvPr/>
          </p:nvSpPr>
          <p:spPr>
            <a:xfrm>
              <a:off x="9558255" y="1253647"/>
              <a:ext cx="826973" cy="2623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Ion radius</a:t>
              </a:r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7D2C8DDC-FDC4-BB73-4407-2C814A7E867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072481" y="1376288"/>
              <a:ext cx="365714" cy="132505"/>
            </a:xfrm>
            <a:prstGeom prst="rect">
              <a:avLst/>
            </a:prstGeom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DB64D1B4-384F-4B7F-9199-FBD806CB4873}"/>
              </a:ext>
            </a:extLst>
          </p:cNvPr>
          <p:cNvGrpSpPr/>
          <p:nvPr/>
        </p:nvGrpSpPr>
        <p:grpSpPr>
          <a:xfrm>
            <a:off x="2840357" y="5393413"/>
            <a:ext cx="4387915" cy="1174796"/>
            <a:chOff x="1875161" y="4525146"/>
            <a:chExt cx="5022962" cy="1344819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E3E4321-563F-4C9D-D5D1-6CB8EF0AA04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081511" y="4525146"/>
              <a:ext cx="3736493" cy="272695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626286C-144B-E10E-9AA9-64CAE641BA9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977799" y="5406639"/>
              <a:ext cx="4920324" cy="463326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FE87811F-6C46-4855-A529-C3EF968964B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081511" y="5002331"/>
              <a:ext cx="4468887" cy="227846"/>
            </a:xfrm>
            <a:prstGeom prst="rect">
              <a:avLst/>
            </a:prstGeom>
          </p:spPr>
        </p:pic>
        <p:sp>
          <p:nvSpPr>
            <p:cNvPr id="31" name="Left Brace 30">
              <a:extLst>
                <a:ext uri="{FF2B5EF4-FFF2-40B4-BE49-F238E27FC236}">
                  <a16:creationId xmlns:a16="http://schemas.microsoft.com/office/drawing/2014/main" id="{8C5ABCE9-C01D-9822-5006-A1904D21E02A}"/>
                </a:ext>
              </a:extLst>
            </p:cNvPr>
            <p:cNvSpPr/>
            <p:nvPr/>
          </p:nvSpPr>
          <p:spPr>
            <a:xfrm>
              <a:off x="1875161" y="4529188"/>
              <a:ext cx="102638" cy="755800"/>
            </a:xfrm>
            <a:prstGeom prst="leftBrace">
              <a:avLst>
                <a:gd name="adj1" fmla="val 83273"/>
                <a:gd name="adj2" fmla="val 50000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58F5B6B-E599-641A-126F-0BD71C93FE49}"/>
              </a:ext>
            </a:extLst>
          </p:cNvPr>
          <p:cNvGrpSpPr/>
          <p:nvPr/>
        </p:nvGrpSpPr>
        <p:grpSpPr>
          <a:xfrm>
            <a:off x="9215857" y="1677444"/>
            <a:ext cx="3003758" cy="307777"/>
            <a:chOff x="9046123" y="2360067"/>
            <a:chExt cx="3003758" cy="307777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D6D7FB5F-3F2C-A7CA-A728-4235F30973D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046123" y="2405302"/>
              <a:ext cx="535320" cy="217308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90E0E2D-F61E-C26B-4F49-DB2774523619}"/>
                </a:ext>
              </a:extLst>
            </p:cNvPr>
            <p:cNvSpPr txBox="1"/>
            <p:nvPr/>
          </p:nvSpPr>
          <p:spPr>
            <a:xfrm>
              <a:off x="9661086" y="2360067"/>
              <a:ext cx="238879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Average (saddle-point) field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0E27BAD-69D0-801B-15EA-43F014E808C6}"/>
              </a:ext>
            </a:extLst>
          </p:cNvPr>
          <p:cNvGrpSpPr/>
          <p:nvPr/>
        </p:nvGrpSpPr>
        <p:grpSpPr>
          <a:xfrm>
            <a:off x="9094807" y="1996833"/>
            <a:ext cx="2075335" cy="307777"/>
            <a:chOff x="7953375" y="3040082"/>
            <a:chExt cx="2075335" cy="307777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018E327F-43BD-73BB-C69E-063D8D07990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953375" y="3085507"/>
              <a:ext cx="657225" cy="217308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6B8790B-3990-6364-353D-A51DDEE16890}"/>
                </a:ext>
              </a:extLst>
            </p:cNvPr>
            <p:cNvSpPr txBox="1"/>
            <p:nvPr/>
          </p:nvSpPr>
          <p:spPr>
            <a:xfrm>
              <a:off x="8676224" y="3040082"/>
              <a:ext cx="13524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Ion self energy</a:t>
              </a: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7D67D303-75B9-8271-A28F-26B08CF14860}"/>
              </a:ext>
            </a:extLst>
          </p:cNvPr>
          <p:cNvSpPr txBox="1"/>
          <p:nvPr/>
        </p:nvSpPr>
        <p:spPr>
          <a:xfrm>
            <a:off x="158543" y="3476561"/>
            <a:ext cx="25241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Gibbs-Feynman-</a:t>
            </a:r>
            <a:r>
              <a:rPr lang="en-US" sz="1400" dirty="0" err="1">
                <a:latin typeface="Lucida grande" panose="020B0502040204020203"/>
              </a:rPr>
              <a:t>Bogoliubov</a:t>
            </a:r>
            <a:r>
              <a:rPr lang="en-US" sz="1400" dirty="0">
                <a:latin typeface="Lucida grande" panose="020B0502040204020203"/>
              </a:rPr>
              <a:t> Inequality: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D75B3072-186D-D4D4-E800-62A48D8A21D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40357" y="3666428"/>
            <a:ext cx="6596145" cy="227819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DED02695-AE69-5BBA-A3E0-EA9AF4BDD829}"/>
              </a:ext>
            </a:extLst>
          </p:cNvPr>
          <p:cNvSpPr/>
          <p:nvPr/>
        </p:nvSpPr>
        <p:spPr>
          <a:xfrm>
            <a:off x="3689059" y="3602853"/>
            <a:ext cx="116541" cy="31044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61AEF417-AEAE-81D8-74AF-0F2F2200FCE0}"/>
              </a:ext>
            </a:extLst>
          </p:cNvPr>
          <p:cNvSpPr/>
          <p:nvPr/>
        </p:nvSpPr>
        <p:spPr>
          <a:xfrm>
            <a:off x="6021888" y="3625115"/>
            <a:ext cx="390200" cy="31044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E3868DB-FAB2-7DFB-B781-C00A70681F17}"/>
              </a:ext>
            </a:extLst>
          </p:cNvPr>
          <p:cNvSpPr/>
          <p:nvPr/>
        </p:nvSpPr>
        <p:spPr>
          <a:xfrm>
            <a:off x="8969713" y="3625115"/>
            <a:ext cx="390200" cy="31044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DF3E2348-7845-8E30-47E6-B366D98DF7D6}"/>
              </a:ext>
            </a:extLst>
          </p:cNvPr>
          <p:cNvSpPr/>
          <p:nvPr/>
        </p:nvSpPr>
        <p:spPr>
          <a:xfrm>
            <a:off x="7788613" y="3602853"/>
            <a:ext cx="116541" cy="31044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A90A2EE2-9041-5027-899C-F71225D4BC28}"/>
              </a:ext>
            </a:extLst>
          </p:cNvPr>
          <p:cNvCxnSpPr/>
          <p:nvPr/>
        </p:nvCxnSpPr>
        <p:spPr>
          <a:xfrm>
            <a:off x="990600" y="1063329"/>
            <a:ext cx="0" cy="77776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C5FDB1EF-8578-0750-4C7C-E399A9109466}"/>
              </a:ext>
            </a:extLst>
          </p:cNvPr>
          <p:cNvSpPr txBox="1"/>
          <p:nvPr/>
        </p:nvSpPr>
        <p:spPr>
          <a:xfrm>
            <a:off x="1115385" y="1299022"/>
            <a:ext cx="26184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After Hubbard-</a:t>
            </a:r>
            <a:r>
              <a:rPr lang="en-US" sz="1400" dirty="0" err="1">
                <a:latin typeface="Lucida grande" panose="020B0502040204020203"/>
              </a:rPr>
              <a:t>Stratonovich</a:t>
            </a:r>
            <a:endParaRPr lang="en-US" sz="1400" dirty="0">
              <a:latin typeface="Lucida grande" panose="020B0502040204020203"/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D8CE5A2E-5636-24ED-F42A-8B674D6A9613}"/>
              </a:ext>
            </a:extLst>
          </p:cNvPr>
          <p:cNvGrpSpPr/>
          <p:nvPr/>
        </p:nvGrpSpPr>
        <p:grpSpPr>
          <a:xfrm>
            <a:off x="504020" y="4541595"/>
            <a:ext cx="11425935" cy="574388"/>
            <a:chOff x="158543" y="4416001"/>
            <a:chExt cx="11425935" cy="574388"/>
          </a:xfrm>
        </p:grpSpPr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48088C3F-489F-3E4C-C6F7-2A0EE55C4A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b="73064"/>
            <a:stretch/>
          </p:blipFill>
          <p:spPr>
            <a:xfrm>
              <a:off x="158543" y="4460295"/>
              <a:ext cx="4178126" cy="523220"/>
            </a:xfrm>
            <a:prstGeom prst="rect">
              <a:avLst/>
            </a:prstGeom>
          </p:spPr>
        </p:pic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FAC67A88-186B-94D8-239B-5C42CA12F5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l="10051" t="27276" b="45204"/>
            <a:stretch/>
          </p:blipFill>
          <p:spPr>
            <a:xfrm>
              <a:off x="3296204" y="4462010"/>
              <a:ext cx="3714750" cy="528379"/>
            </a:xfrm>
            <a:prstGeom prst="rect">
              <a:avLst/>
            </a:prstGeom>
          </p:spPr>
        </p:pic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A4E86556-0365-536D-F609-057A846A75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l="14566" t="54795" r="15092" b="19515"/>
            <a:stretch/>
          </p:blipFill>
          <p:spPr>
            <a:xfrm>
              <a:off x="6938150" y="4416001"/>
              <a:ext cx="3264092" cy="554231"/>
            </a:xfrm>
            <a:prstGeom prst="rect">
              <a:avLst/>
            </a:prstGeom>
          </p:spPr>
        </p:pic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446318D4-05BB-7BCB-6C3F-566015E3DE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l="9920" t="83807" r="61130" b="-181"/>
            <a:stretch/>
          </p:blipFill>
          <p:spPr>
            <a:xfrm>
              <a:off x="10231992" y="4517127"/>
              <a:ext cx="1352486" cy="355653"/>
            </a:xfrm>
            <a:prstGeom prst="rect">
              <a:avLst/>
            </a:prstGeom>
          </p:spPr>
        </p:pic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DE340C5D-0C76-C807-967A-263F448C6A83}"/>
              </a:ext>
            </a:extLst>
          </p:cNvPr>
          <p:cNvSpPr txBox="1"/>
          <p:nvPr/>
        </p:nvSpPr>
        <p:spPr>
          <a:xfrm>
            <a:off x="138777" y="4286215"/>
            <a:ext cx="17389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Grand Free Energy: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E510794-CA99-5638-C17F-EA412EAD6855}"/>
              </a:ext>
            </a:extLst>
          </p:cNvPr>
          <p:cNvSpPr txBox="1"/>
          <p:nvPr/>
        </p:nvSpPr>
        <p:spPr>
          <a:xfrm>
            <a:off x="158543" y="5314878"/>
            <a:ext cx="17389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Minimization </a:t>
            </a:r>
            <a:r>
              <a:rPr lang="en-US" sz="1400" dirty="0" err="1">
                <a:latin typeface="Lucida grande" panose="020B0502040204020203"/>
              </a:rPr>
              <a:t>wrt</a:t>
            </a:r>
            <a:r>
              <a:rPr lang="en-US" sz="1400" dirty="0">
                <a:latin typeface="Lucida grande" panose="020B0502040204020203"/>
              </a:rPr>
              <a:t> </a:t>
            </a:r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2298F85E-B0FC-8AC9-AADF-0CBF753E01D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696183" y="5377816"/>
            <a:ext cx="540859" cy="198683"/>
          </a:xfrm>
          <a:prstGeom prst="rect">
            <a:avLst/>
          </a:prstGeom>
        </p:spPr>
      </p:pic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B1657347-0552-6456-1FA9-421737557CB7}"/>
              </a:ext>
            </a:extLst>
          </p:cNvPr>
          <p:cNvCxnSpPr/>
          <p:nvPr/>
        </p:nvCxnSpPr>
        <p:spPr>
          <a:xfrm flipV="1">
            <a:off x="10049435" y="2644588"/>
            <a:ext cx="0" cy="154193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E8284D88-73E5-D5B5-9CB3-D459D66912DB}"/>
              </a:ext>
            </a:extLst>
          </p:cNvPr>
          <p:cNvCxnSpPr>
            <a:cxnSpLocks/>
          </p:cNvCxnSpPr>
          <p:nvPr/>
        </p:nvCxnSpPr>
        <p:spPr>
          <a:xfrm>
            <a:off x="10049435" y="4186518"/>
            <a:ext cx="173915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4C120A1D-09B8-84A0-29F7-850D5A232584}"/>
              </a:ext>
            </a:extLst>
          </p:cNvPr>
          <p:cNvSpPr/>
          <p:nvPr/>
        </p:nvSpPr>
        <p:spPr>
          <a:xfrm>
            <a:off x="9781191" y="2848067"/>
            <a:ext cx="2176462" cy="1329998"/>
          </a:xfrm>
          <a:custGeom>
            <a:avLst/>
            <a:gdLst>
              <a:gd name="connsiteX0" fmla="*/ 26464 w 1487711"/>
              <a:gd name="connsiteY0" fmla="*/ 0 h 1529529"/>
              <a:gd name="connsiteX1" fmla="*/ 196793 w 1487711"/>
              <a:gd name="connsiteY1" fmla="*/ 1255059 h 1529529"/>
              <a:gd name="connsiteX2" fmla="*/ 1487711 w 1487711"/>
              <a:gd name="connsiteY2" fmla="*/ 1524000 h 1529529"/>
              <a:gd name="connsiteX0" fmla="*/ 170549 w 1631796"/>
              <a:gd name="connsiteY0" fmla="*/ 0 h 1526530"/>
              <a:gd name="connsiteX1" fmla="*/ 98831 w 1631796"/>
              <a:gd name="connsiteY1" fmla="*/ 1165412 h 1526530"/>
              <a:gd name="connsiteX2" fmla="*/ 1631796 w 1631796"/>
              <a:gd name="connsiteY2" fmla="*/ 1524000 h 1526530"/>
              <a:gd name="connsiteX0" fmla="*/ 10473 w 1803414"/>
              <a:gd name="connsiteY0" fmla="*/ 0 h 1562389"/>
              <a:gd name="connsiteX1" fmla="*/ 270449 w 1803414"/>
              <a:gd name="connsiteY1" fmla="*/ 1201271 h 1562389"/>
              <a:gd name="connsiteX2" fmla="*/ 1803414 w 1803414"/>
              <a:gd name="connsiteY2" fmla="*/ 1559859 h 1562389"/>
              <a:gd name="connsiteX0" fmla="*/ 0 w 1792941"/>
              <a:gd name="connsiteY0" fmla="*/ 0 h 1562389"/>
              <a:gd name="connsiteX1" fmla="*/ 259976 w 1792941"/>
              <a:gd name="connsiteY1" fmla="*/ 1201271 h 1562389"/>
              <a:gd name="connsiteX2" fmla="*/ 1792941 w 1792941"/>
              <a:gd name="connsiteY2" fmla="*/ 1559859 h 1562389"/>
              <a:gd name="connsiteX0" fmla="*/ 0 w 1828800"/>
              <a:gd name="connsiteY0" fmla="*/ 0 h 1392059"/>
              <a:gd name="connsiteX1" fmla="*/ 295835 w 1828800"/>
              <a:gd name="connsiteY1" fmla="*/ 1030941 h 1392059"/>
              <a:gd name="connsiteX2" fmla="*/ 1828800 w 1828800"/>
              <a:gd name="connsiteY2" fmla="*/ 1389529 h 1392059"/>
              <a:gd name="connsiteX0" fmla="*/ 0 w 1828800"/>
              <a:gd name="connsiteY0" fmla="*/ 0 h 1392059"/>
              <a:gd name="connsiteX1" fmla="*/ 295835 w 1828800"/>
              <a:gd name="connsiteY1" fmla="*/ 1030941 h 1392059"/>
              <a:gd name="connsiteX2" fmla="*/ 1828800 w 1828800"/>
              <a:gd name="connsiteY2" fmla="*/ 1389529 h 1392059"/>
              <a:gd name="connsiteX0" fmla="*/ 0 w 1828800"/>
              <a:gd name="connsiteY0" fmla="*/ 0 h 1406002"/>
              <a:gd name="connsiteX1" fmla="*/ 295835 w 1828800"/>
              <a:gd name="connsiteY1" fmla="*/ 1030941 h 1406002"/>
              <a:gd name="connsiteX2" fmla="*/ 1828800 w 1828800"/>
              <a:gd name="connsiteY2" fmla="*/ 1389529 h 1406002"/>
              <a:gd name="connsiteX0" fmla="*/ 0 w 1828800"/>
              <a:gd name="connsiteY0" fmla="*/ 0 h 1390365"/>
              <a:gd name="connsiteX1" fmla="*/ 445854 w 1828800"/>
              <a:gd name="connsiteY1" fmla="*/ 535641 h 1390365"/>
              <a:gd name="connsiteX2" fmla="*/ 1828800 w 1828800"/>
              <a:gd name="connsiteY2" fmla="*/ 1389529 h 1390365"/>
              <a:gd name="connsiteX0" fmla="*/ 0 w 1828800"/>
              <a:gd name="connsiteY0" fmla="*/ 0 h 1390365"/>
              <a:gd name="connsiteX1" fmla="*/ 445854 w 1828800"/>
              <a:gd name="connsiteY1" fmla="*/ 535641 h 1390365"/>
              <a:gd name="connsiteX2" fmla="*/ 1828800 w 1828800"/>
              <a:gd name="connsiteY2" fmla="*/ 1389529 h 1390365"/>
              <a:gd name="connsiteX0" fmla="*/ 0 w 1828800"/>
              <a:gd name="connsiteY0" fmla="*/ 0 h 1390178"/>
              <a:gd name="connsiteX1" fmla="*/ 445854 w 1828800"/>
              <a:gd name="connsiteY1" fmla="*/ 535641 h 1390178"/>
              <a:gd name="connsiteX2" fmla="*/ 1828800 w 1828800"/>
              <a:gd name="connsiteY2" fmla="*/ 1389529 h 1390178"/>
              <a:gd name="connsiteX0" fmla="*/ 0 w 1828800"/>
              <a:gd name="connsiteY0" fmla="*/ 0 h 1390791"/>
              <a:gd name="connsiteX1" fmla="*/ 407754 w 1828800"/>
              <a:gd name="connsiteY1" fmla="*/ 819010 h 1390791"/>
              <a:gd name="connsiteX2" fmla="*/ 1828800 w 1828800"/>
              <a:gd name="connsiteY2" fmla="*/ 1389529 h 1390791"/>
              <a:gd name="connsiteX0" fmla="*/ 0 w 1828800"/>
              <a:gd name="connsiteY0" fmla="*/ 0 h 1391997"/>
              <a:gd name="connsiteX1" fmla="*/ 395848 w 1828800"/>
              <a:gd name="connsiteY1" fmla="*/ 969029 h 1391997"/>
              <a:gd name="connsiteX2" fmla="*/ 1828800 w 1828800"/>
              <a:gd name="connsiteY2" fmla="*/ 1389529 h 1391997"/>
              <a:gd name="connsiteX0" fmla="*/ 0 w 1828800"/>
              <a:gd name="connsiteY0" fmla="*/ 0 h 1391997"/>
              <a:gd name="connsiteX1" fmla="*/ 617304 w 1828800"/>
              <a:gd name="connsiteY1" fmla="*/ 969029 h 1391997"/>
              <a:gd name="connsiteX2" fmla="*/ 1828800 w 1828800"/>
              <a:gd name="connsiteY2" fmla="*/ 1389529 h 1391997"/>
              <a:gd name="connsiteX0" fmla="*/ 0 w 1828800"/>
              <a:gd name="connsiteY0" fmla="*/ 0 h 1391344"/>
              <a:gd name="connsiteX1" fmla="*/ 817329 w 1828800"/>
              <a:gd name="connsiteY1" fmla="*/ 911879 h 1391344"/>
              <a:gd name="connsiteX2" fmla="*/ 1828800 w 1828800"/>
              <a:gd name="connsiteY2" fmla="*/ 1389529 h 1391344"/>
              <a:gd name="connsiteX0" fmla="*/ 0 w 2183606"/>
              <a:gd name="connsiteY0" fmla="*/ 0 h 1231571"/>
              <a:gd name="connsiteX1" fmla="*/ 817329 w 2183606"/>
              <a:gd name="connsiteY1" fmla="*/ 911879 h 1231571"/>
              <a:gd name="connsiteX2" fmla="*/ 2183606 w 2183606"/>
              <a:gd name="connsiteY2" fmla="*/ 1225223 h 1231571"/>
              <a:gd name="connsiteX0" fmla="*/ 0 w 2183606"/>
              <a:gd name="connsiteY0" fmla="*/ 0 h 1225223"/>
              <a:gd name="connsiteX1" fmla="*/ 817329 w 2183606"/>
              <a:gd name="connsiteY1" fmla="*/ 911879 h 1225223"/>
              <a:gd name="connsiteX2" fmla="*/ 2183606 w 2183606"/>
              <a:gd name="connsiteY2" fmla="*/ 1225223 h 1225223"/>
              <a:gd name="connsiteX0" fmla="*/ 0 w 2176462"/>
              <a:gd name="connsiteY0" fmla="*/ 0 h 1329998"/>
              <a:gd name="connsiteX1" fmla="*/ 817329 w 2176462"/>
              <a:gd name="connsiteY1" fmla="*/ 911879 h 1329998"/>
              <a:gd name="connsiteX2" fmla="*/ 2176462 w 2176462"/>
              <a:gd name="connsiteY2" fmla="*/ 1329998 h 1329998"/>
              <a:gd name="connsiteX0" fmla="*/ 0 w 2176462"/>
              <a:gd name="connsiteY0" fmla="*/ 0 h 1329998"/>
              <a:gd name="connsiteX1" fmla="*/ 785579 w 2176462"/>
              <a:gd name="connsiteY1" fmla="*/ 1007129 h 1329998"/>
              <a:gd name="connsiteX2" fmla="*/ 2176462 w 2176462"/>
              <a:gd name="connsiteY2" fmla="*/ 1329998 h 1329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6462" h="1329998">
                <a:moveTo>
                  <a:pt x="0" y="0"/>
                </a:moveTo>
                <a:cubicBezTo>
                  <a:pt x="62006" y="500529"/>
                  <a:pt x="372969" y="848379"/>
                  <a:pt x="785579" y="1007129"/>
                </a:cubicBezTo>
                <a:cubicBezTo>
                  <a:pt x="1486320" y="1320660"/>
                  <a:pt x="2029011" y="1304785"/>
                  <a:pt x="2176462" y="1329998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C684B619-09FC-8FBD-E263-2917F01628D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164300" y="2804535"/>
            <a:ext cx="489760" cy="240866"/>
          </a:xfrm>
          <a:prstGeom prst="rect">
            <a:avLst/>
          </a:prstGeom>
        </p:spPr>
      </p:pic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48BF7F59-B761-28F9-BE6C-9F23A1288652}"/>
              </a:ext>
            </a:extLst>
          </p:cNvPr>
          <p:cNvCxnSpPr>
            <a:cxnSpLocks/>
          </p:cNvCxnSpPr>
          <p:nvPr/>
        </p:nvCxnSpPr>
        <p:spPr>
          <a:xfrm>
            <a:off x="10092497" y="3516620"/>
            <a:ext cx="1312103" cy="582714"/>
          </a:xfrm>
          <a:prstGeom prst="line">
            <a:avLst/>
          </a:prstGeom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7" name="Picture 76">
            <a:extLst>
              <a:ext uri="{FF2B5EF4-FFF2-40B4-BE49-F238E27FC236}">
                <a16:creationId xmlns:a16="http://schemas.microsoft.com/office/drawing/2014/main" id="{B8D5EDD5-8E38-53C9-0FAE-4E96CD7DC46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063918" y="4238400"/>
            <a:ext cx="238818" cy="154909"/>
          </a:xfrm>
          <a:prstGeom prst="rect">
            <a:avLst/>
          </a:prstGeom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6D822B08-02F0-2194-5527-616F10DA752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297687" y="4244585"/>
            <a:ext cx="238819" cy="150833"/>
          </a:xfrm>
          <a:prstGeom prst="rect">
            <a:avLst/>
          </a:prstGeom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C6760429-C20A-9FEE-845E-1258383155DA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649341" y="4404391"/>
            <a:ext cx="146315" cy="174184"/>
          </a:xfrm>
          <a:prstGeom prst="rect">
            <a:avLst/>
          </a:prstGeom>
        </p:spPr>
      </p:pic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76EB945A-D68F-84BB-4A19-ADD4EA845290}"/>
              </a:ext>
            </a:extLst>
          </p:cNvPr>
          <p:cNvCxnSpPr>
            <a:cxnSpLocks/>
          </p:cNvCxnSpPr>
          <p:nvPr/>
        </p:nvCxnSpPr>
        <p:spPr>
          <a:xfrm>
            <a:off x="10722499" y="3802529"/>
            <a:ext cx="0" cy="556746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Oval 84">
            <a:extLst>
              <a:ext uri="{FF2B5EF4-FFF2-40B4-BE49-F238E27FC236}">
                <a16:creationId xmlns:a16="http://schemas.microsoft.com/office/drawing/2014/main" id="{2454435D-F819-C758-D442-E57BFEF44F50}"/>
              </a:ext>
            </a:extLst>
          </p:cNvPr>
          <p:cNvSpPr/>
          <p:nvPr/>
        </p:nvSpPr>
        <p:spPr>
          <a:xfrm>
            <a:off x="10676778" y="3746071"/>
            <a:ext cx="91440" cy="9144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DFB42356-FF48-7EEE-F526-143B8E130BA5}"/>
              </a:ext>
            </a:extLst>
          </p:cNvPr>
          <p:cNvSpPr/>
          <p:nvPr/>
        </p:nvSpPr>
        <p:spPr>
          <a:xfrm>
            <a:off x="10677117" y="3882116"/>
            <a:ext cx="91440" cy="9144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60D4DB8B-41B6-219C-6511-C121DFD23125}"/>
              </a:ext>
            </a:extLst>
          </p:cNvPr>
          <p:cNvSpPr/>
          <p:nvPr/>
        </p:nvSpPr>
        <p:spPr>
          <a:xfrm>
            <a:off x="10063918" y="3501603"/>
            <a:ext cx="1383742" cy="620769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BE187C34-E980-1577-0FC6-01683376585A}"/>
              </a:ext>
            </a:extLst>
          </p:cNvPr>
          <p:cNvSpPr txBox="1"/>
          <p:nvPr/>
        </p:nvSpPr>
        <p:spPr>
          <a:xfrm>
            <a:off x="11031211" y="3468172"/>
            <a:ext cx="489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i="1" dirty="0">
                <a:latin typeface="Lucida grande" panose="020B0502040204020203"/>
              </a:rPr>
              <a:t>ref</a:t>
            </a:r>
          </a:p>
        </p:txBody>
      </p:sp>
    </p:spTree>
    <p:extLst>
      <p:ext uri="{BB962C8B-B14F-4D97-AF65-F5344CB8AC3E}">
        <p14:creationId xmlns:p14="http://schemas.microsoft.com/office/powerpoint/2010/main" val="29090980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75372"/>
            <a:ext cx="10515600" cy="800128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5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276318" y="1498180"/>
            <a:ext cx="62171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latin typeface="Lucida grande" panose="020B0502040204020203"/>
              </a:rPr>
              <a:t>Model and Theory Development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458777-F361-2176-EC6B-941CBDCBDF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519" y="3118615"/>
            <a:ext cx="2002502" cy="202162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B4FA038-8272-E6D6-138F-285F4A3313F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E33B19D-4306-E509-969D-9DC7371655DF}"/>
              </a:ext>
            </a:extLst>
          </p:cNvPr>
          <p:cNvSpPr txBox="1"/>
          <p:nvPr/>
        </p:nvSpPr>
        <p:spPr>
          <a:xfrm>
            <a:off x="527228" y="5225978"/>
            <a:ext cx="25190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Particle description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17343CF-6B86-1D3B-70C3-EE8396D82EF8}"/>
              </a:ext>
            </a:extLst>
          </p:cNvPr>
          <p:cNvGrpSpPr/>
          <p:nvPr/>
        </p:nvGrpSpPr>
        <p:grpSpPr>
          <a:xfrm>
            <a:off x="4182949" y="3090183"/>
            <a:ext cx="2614085" cy="2021627"/>
            <a:chOff x="4205655" y="2901924"/>
            <a:chExt cx="2614085" cy="2021627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D4DF1D8E-175E-D61B-C2B7-B5AE3E23006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817238" y="2901924"/>
              <a:ext cx="2002502" cy="2021627"/>
            </a:xfrm>
            <a:prstGeom prst="rect">
              <a:avLst/>
            </a:prstGeom>
          </p:spPr>
        </p:pic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D4CF07CE-8C82-1959-6956-48351E2C6E9F}"/>
                </a:ext>
              </a:extLst>
            </p:cNvPr>
            <p:cNvGrpSpPr/>
            <p:nvPr/>
          </p:nvGrpSpPr>
          <p:grpSpPr>
            <a:xfrm>
              <a:off x="4205655" y="2930356"/>
              <a:ext cx="2614084" cy="1988612"/>
              <a:chOff x="7838649" y="4528785"/>
              <a:chExt cx="2944016" cy="2239600"/>
            </a:xfrm>
          </p:grpSpPr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9C294D77-9E46-6F83-ED59-8CBA924EFD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838649" y="5493116"/>
                <a:ext cx="505795" cy="284077"/>
              </a:xfrm>
              <a:prstGeom prst="rect">
                <a:avLst/>
              </a:prstGeom>
            </p:spPr>
          </p:pic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45B318EA-75D7-F298-2A2E-BD55F69BAF47}"/>
                  </a:ext>
                </a:extLst>
              </p:cNvPr>
              <p:cNvSpPr/>
              <p:nvPr/>
            </p:nvSpPr>
            <p:spPr>
              <a:xfrm>
                <a:off x="8508997" y="4528785"/>
                <a:ext cx="2273668" cy="2239600"/>
              </a:xfrm>
              <a:prstGeom prst="rect">
                <a:avLst/>
              </a:prstGeom>
              <a:solidFill>
                <a:srgbClr val="FFFFFF">
                  <a:alpha val="69804"/>
                </a:srgbClr>
              </a:solidFill>
              <a:ln w="381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111</a:t>
                </a:r>
              </a:p>
            </p:txBody>
          </p:sp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2C01291E-22B1-00C9-DAF1-D169E602832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94838" y="6527311"/>
                <a:ext cx="916130" cy="0"/>
              </a:xfrm>
              <a:prstGeom prst="straightConnector1">
                <a:avLst/>
              </a:prstGeom>
              <a:ln w="381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DCD4E74C-17A0-94C2-222A-B89472966C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720423" y="6436512"/>
                <a:ext cx="198036" cy="187613"/>
              </a:xfrm>
              <a:prstGeom prst="rect">
                <a:avLst/>
              </a:prstGeom>
            </p:spPr>
          </p:pic>
          <p:pic>
            <p:nvPicPr>
              <p:cNvPr id="32" name="Picture 4">
                <a:extLst>
                  <a:ext uri="{FF2B5EF4-FFF2-40B4-BE49-F238E27FC236}">
                    <a16:creationId xmlns:a16="http://schemas.microsoft.com/office/drawing/2014/main" id="{DCEAC02B-D50D-600C-0DAF-C42427152E8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667262" y="4680949"/>
                <a:ext cx="2106321" cy="175176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303323E5-9303-1C30-17BD-8ED9E9718907}"/>
              </a:ext>
            </a:extLst>
          </p:cNvPr>
          <p:cNvSpPr txBox="1"/>
          <p:nvPr/>
        </p:nvSpPr>
        <p:spPr>
          <a:xfrm>
            <a:off x="4497106" y="5197546"/>
            <a:ext cx="25190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Field description</a:t>
            </a:r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762C8FC1-019E-401A-6333-9F8E7D9C7ECD}"/>
              </a:ext>
            </a:extLst>
          </p:cNvPr>
          <p:cNvSpPr/>
          <p:nvPr/>
        </p:nvSpPr>
        <p:spPr>
          <a:xfrm>
            <a:off x="3232758" y="3925478"/>
            <a:ext cx="582706" cy="373007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F1562685-9CEF-EAF2-E9E3-BD67C426000A}"/>
              </a:ext>
            </a:extLst>
          </p:cNvPr>
          <p:cNvSpPr/>
          <p:nvPr/>
        </p:nvSpPr>
        <p:spPr>
          <a:xfrm>
            <a:off x="7211359" y="3931625"/>
            <a:ext cx="723464" cy="373007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61DBD338-44D1-3D84-97FF-A429923143B7}"/>
              </a:ext>
            </a:extLst>
          </p:cNvPr>
          <p:cNvGrpSpPr/>
          <p:nvPr/>
        </p:nvGrpSpPr>
        <p:grpSpPr>
          <a:xfrm>
            <a:off x="8349148" y="4031447"/>
            <a:ext cx="2415725" cy="1655269"/>
            <a:chOff x="5264183" y="2704244"/>
            <a:chExt cx="2183413" cy="1496088"/>
          </a:xfrm>
        </p:grpSpPr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666F1E15-6A38-C131-6425-C1949C6DC4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62275" y="2704244"/>
              <a:ext cx="1481935" cy="1496088"/>
            </a:xfrm>
            <a:prstGeom prst="rect">
              <a:avLst/>
            </a:prstGeom>
          </p:spPr>
        </p:pic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EB99E953-F70E-E62C-A363-E055AD7F758B}"/>
                </a:ext>
              </a:extLst>
            </p:cNvPr>
            <p:cNvGrpSpPr/>
            <p:nvPr/>
          </p:nvGrpSpPr>
          <p:grpSpPr>
            <a:xfrm>
              <a:off x="5264183" y="2723502"/>
              <a:ext cx="2183413" cy="1457571"/>
              <a:chOff x="4601326" y="4517735"/>
              <a:chExt cx="3354878" cy="2239600"/>
            </a:xfrm>
          </p:grpSpPr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8F3E415C-4ECE-1D4F-F2B8-B38527182411}"/>
                  </a:ext>
                </a:extLst>
              </p:cNvPr>
              <p:cNvSpPr/>
              <p:nvPr/>
            </p:nvSpPr>
            <p:spPr>
              <a:xfrm>
                <a:off x="5682536" y="4517735"/>
                <a:ext cx="2273668" cy="2239600"/>
              </a:xfrm>
              <a:prstGeom prst="rect">
                <a:avLst/>
              </a:prstGeom>
              <a:solidFill>
                <a:srgbClr val="FFFFFF">
                  <a:alpha val="69804"/>
                </a:srgbClr>
              </a:solidFill>
              <a:ln w="381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111</a:t>
                </a:r>
              </a:p>
            </p:txBody>
          </p:sp>
          <p:cxnSp>
            <p:nvCxnSpPr>
              <p:cNvPr id="51" name="Straight Arrow Connector 50">
                <a:extLst>
                  <a:ext uri="{FF2B5EF4-FFF2-40B4-BE49-F238E27FC236}">
                    <a16:creationId xmlns:a16="http://schemas.microsoft.com/office/drawing/2014/main" id="{E9F83612-B0E3-3069-A981-AE3FF11C6F6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95124" y="6465737"/>
                <a:ext cx="706457" cy="0"/>
              </a:xfrm>
              <a:prstGeom prst="straightConnector1">
                <a:avLst/>
              </a:prstGeom>
              <a:ln w="381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52" name="Picture 51">
                <a:extLst>
                  <a:ext uri="{FF2B5EF4-FFF2-40B4-BE49-F238E27FC236}">
                    <a16:creationId xmlns:a16="http://schemas.microsoft.com/office/drawing/2014/main" id="{466AC02C-65CB-F120-977C-5E840643B7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677036" y="6415701"/>
                <a:ext cx="137134" cy="129916"/>
              </a:xfrm>
              <a:prstGeom prst="rect">
                <a:avLst/>
              </a:prstGeom>
            </p:spPr>
          </p:pic>
          <p:pic>
            <p:nvPicPr>
              <p:cNvPr id="53" name="Picture 12">
                <a:extLst>
                  <a:ext uri="{FF2B5EF4-FFF2-40B4-BE49-F238E27FC236}">
                    <a16:creationId xmlns:a16="http://schemas.microsoft.com/office/drawing/2014/main" id="{0298E28F-CEBD-460C-29D7-A23BA864095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622410" y="4552648"/>
                <a:ext cx="2294182" cy="17517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4" name="Picture 53">
                <a:extLst>
                  <a:ext uri="{FF2B5EF4-FFF2-40B4-BE49-F238E27FC236}">
                    <a16:creationId xmlns:a16="http://schemas.microsoft.com/office/drawing/2014/main" id="{4D9E7701-27E7-3BDD-CE96-F6BC507929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601326" y="5425182"/>
                <a:ext cx="809625" cy="390525"/>
              </a:xfrm>
              <a:prstGeom prst="rect">
                <a:avLst/>
              </a:prstGeom>
            </p:spPr>
          </p:pic>
        </p:grp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9DFB2E34-507F-8AFE-E1CA-958C9066B97C}"/>
              </a:ext>
            </a:extLst>
          </p:cNvPr>
          <p:cNvGrpSpPr/>
          <p:nvPr/>
        </p:nvGrpSpPr>
        <p:grpSpPr>
          <a:xfrm>
            <a:off x="8331218" y="2294594"/>
            <a:ext cx="2463842" cy="1666401"/>
            <a:chOff x="8258621" y="1941978"/>
            <a:chExt cx="2720353" cy="1839890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D8A8399D-5290-035E-1A71-1753113771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t="8990"/>
            <a:stretch/>
          </p:blipFill>
          <p:spPr>
            <a:xfrm>
              <a:off x="9126439" y="1941978"/>
              <a:ext cx="1852535" cy="1839890"/>
            </a:xfrm>
            <a:prstGeom prst="rect">
              <a:avLst/>
            </a:prstGeom>
          </p:spPr>
        </p:pic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F7647C72-0E94-9083-EA05-3804F9CAA0A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258621" y="2815798"/>
              <a:ext cx="666208" cy="325533"/>
            </a:xfrm>
            <a:prstGeom prst="rect">
              <a:avLst/>
            </a:prstGeom>
          </p:spPr>
        </p:pic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CF6519F6-41CB-23D1-CA37-ABE41ADD9C52}"/>
              </a:ext>
            </a:extLst>
          </p:cNvPr>
          <p:cNvSpPr txBox="1"/>
          <p:nvPr/>
        </p:nvSpPr>
        <p:spPr>
          <a:xfrm>
            <a:off x="8411208" y="5771486"/>
            <a:ext cx="30898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Self-consistent field theory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5EB2C4-FCD2-9001-7843-27167877269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06066" y="2560872"/>
            <a:ext cx="1781955" cy="4720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1CC90B8-FB0F-D9C0-28B3-8397220271B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696665" y="2504147"/>
            <a:ext cx="2119963" cy="48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4874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A3D06-474C-FF06-5A23-FAF9A4064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1093570" cy="800128"/>
          </a:xfrm>
        </p:spPr>
        <p:txBody>
          <a:bodyPr>
            <a:normAutofit/>
          </a:bodyPr>
          <a:lstStyle/>
          <a:p>
            <a:r>
              <a:rPr lang="en-US" dirty="0"/>
              <a:t>System Species and Interactions</a:t>
            </a:r>
            <a:endParaRPr lang="en-US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D0F24C-E6D5-2F90-EC95-59BA34FD1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6</a:t>
            </a:fld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5940D28-9CE2-3559-8ECB-B47D28257445}"/>
              </a:ext>
            </a:extLst>
          </p:cNvPr>
          <p:cNvSpPr txBox="1"/>
          <p:nvPr/>
        </p:nvSpPr>
        <p:spPr>
          <a:xfrm>
            <a:off x="5041579" y="2098171"/>
            <a:ext cx="4077388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b="1" dirty="0">
                <a:latin typeface="Lucida grande" panose="020B0502040204020203"/>
              </a:rPr>
              <a:t>Interactions: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Elasticity (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Solubility (</a:t>
            </a:r>
            <a:r>
              <a:rPr lang="en-US" dirty="0">
                <a:solidFill>
                  <a:schemeClr val="tx2"/>
                </a:solidFill>
                <a:latin typeface="Lucida grande" panose="020B0502040204020203"/>
              </a:rPr>
              <a:t>solvent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Electrostatics (</a:t>
            </a:r>
            <a:r>
              <a:rPr lang="en-US" dirty="0">
                <a:solidFill>
                  <a:schemeClr val="accent1"/>
                </a:solidFill>
                <a:latin typeface="Lucida grande" panose="020B0502040204020203"/>
              </a:rPr>
              <a:t>ion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4488FE1-28FF-CF14-7D2E-919D12EB4B99}"/>
              </a:ext>
            </a:extLst>
          </p:cNvPr>
          <p:cNvGrpSpPr/>
          <p:nvPr/>
        </p:nvGrpSpPr>
        <p:grpSpPr>
          <a:xfrm>
            <a:off x="548580" y="1856008"/>
            <a:ext cx="2587196" cy="4247323"/>
            <a:chOff x="1014729" y="1785621"/>
            <a:chExt cx="2587196" cy="4247323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03436FB-79DA-D263-E8A4-33DA8E2F194E}"/>
                </a:ext>
              </a:extLst>
            </p:cNvPr>
            <p:cNvSpPr/>
            <p:nvPr/>
          </p:nvSpPr>
          <p:spPr>
            <a:xfrm>
              <a:off x="1058014" y="4397891"/>
              <a:ext cx="2319866" cy="582016"/>
            </a:xfrm>
            <a:custGeom>
              <a:avLst/>
              <a:gdLst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73200 w 2319866"/>
                <a:gd name="connsiteY15" fmla="*/ 199303 h 582016"/>
                <a:gd name="connsiteX16" fmla="*/ 1464733 w 2319866"/>
                <a:gd name="connsiteY16" fmla="*/ 419437 h 582016"/>
                <a:gd name="connsiteX17" fmla="*/ 1667933 w 2319866"/>
                <a:gd name="connsiteY17" fmla="*/ 444837 h 582016"/>
                <a:gd name="connsiteX18" fmla="*/ 1642533 w 2319866"/>
                <a:gd name="connsiteY18" fmla="*/ 156970 h 582016"/>
                <a:gd name="connsiteX19" fmla="*/ 1490133 w 2319866"/>
                <a:gd name="connsiteY19" fmla="*/ 106170 h 582016"/>
                <a:gd name="connsiteX20" fmla="*/ 1397000 w 2319866"/>
                <a:gd name="connsiteY20" fmla="*/ 283970 h 582016"/>
                <a:gd name="connsiteX21" fmla="*/ 1490133 w 2319866"/>
                <a:gd name="connsiteY21" fmla="*/ 537970 h 582016"/>
                <a:gd name="connsiteX22" fmla="*/ 1913466 w 2319866"/>
                <a:gd name="connsiteY22" fmla="*/ 436370 h 582016"/>
                <a:gd name="connsiteX23" fmla="*/ 1964266 w 2319866"/>
                <a:gd name="connsiteY23" fmla="*/ 199303 h 582016"/>
                <a:gd name="connsiteX24" fmla="*/ 2082800 w 2319866"/>
                <a:gd name="connsiteY24" fmla="*/ 89237 h 582016"/>
                <a:gd name="connsiteX25" fmla="*/ 2294466 w 2319866"/>
                <a:gd name="connsiteY25" fmla="*/ 275503 h 582016"/>
                <a:gd name="connsiteX26" fmla="*/ 2142066 w 2319866"/>
                <a:gd name="connsiteY26" fmla="*/ 427903 h 582016"/>
                <a:gd name="connsiteX27" fmla="*/ 2319866 w 2319866"/>
                <a:gd name="connsiteY27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64733 w 2319866"/>
                <a:gd name="connsiteY15" fmla="*/ 419437 h 582016"/>
                <a:gd name="connsiteX16" fmla="*/ 1667933 w 2319866"/>
                <a:gd name="connsiteY16" fmla="*/ 444837 h 582016"/>
                <a:gd name="connsiteX17" fmla="*/ 1642533 w 2319866"/>
                <a:gd name="connsiteY17" fmla="*/ 156970 h 582016"/>
                <a:gd name="connsiteX18" fmla="*/ 1490133 w 2319866"/>
                <a:gd name="connsiteY18" fmla="*/ 106170 h 582016"/>
                <a:gd name="connsiteX19" fmla="*/ 1397000 w 2319866"/>
                <a:gd name="connsiteY19" fmla="*/ 283970 h 582016"/>
                <a:gd name="connsiteX20" fmla="*/ 1490133 w 2319866"/>
                <a:gd name="connsiteY20" fmla="*/ 537970 h 582016"/>
                <a:gd name="connsiteX21" fmla="*/ 1913466 w 2319866"/>
                <a:gd name="connsiteY21" fmla="*/ 436370 h 582016"/>
                <a:gd name="connsiteX22" fmla="*/ 1964266 w 2319866"/>
                <a:gd name="connsiteY22" fmla="*/ 199303 h 582016"/>
                <a:gd name="connsiteX23" fmla="*/ 2082800 w 2319866"/>
                <a:gd name="connsiteY23" fmla="*/ 89237 h 582016"/>
                <a:gd name="connsiteX24" fmla="*/ 2294466 w 2319866"/>
                <a:gd name="connsiteY24" fmla="*/ 275503 h 582016"/>
                <a:gd name="connsiteX25" fmla="*/ 2142066 w 2319866"/>
                <a:gd name="connsiteY25" fmla="*/ 427903 h 582016"/>
                <a:gd name="connsiteX26" fmla="*/ 2319866 w 2319866"/>
                <a:gd name="connsiteY26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67933 w 2319866"/>
                <a:gd name="connsiteY15" fmla="*/ 444837 h 582016"/>
                <a:gd name="connsiteX16" fmla="*/ 1642533 w 2319866"/>
                <a:gd name="connsiteY16" fmla="*/ 156970 h 582016"/>
                <a:gd name="connsiteX17" fmla="*/ 1490133 w 2319866"/>
                <a:gd name="connsiteY17" fmla="*/ 106170 h 582016"/>
                <a:gd name="connsiteX18" fmla="*/ 1397000 w 2319866"/>
                <a:gd name="connsiteY18" fmla="*/ 283970 h 582016"/>
                <a:gd name="connsiteX19" fmla="*/ 1490133 w 2319866"/>
                <a:gd name="connsiteY19" fmla="*/ 537970 h 582016"/>
                <a:gd name="connsiteX20" fmla="*/ 1913466 w 2319866"/>
                <a:gd name="connsiteY20" fmla="*/ 436370 h 582016"/>
                <a:gd name="connsiteX21" fmla="*/ 1964266 w 2319866"/>
                <a:gd name="connsiteY21" fmla="*/ 199303 h 582016"/>
                <a:gd name="connsiteX22" fmla="*/ 2082800 w 2319866"/>
                <a:gd name="connsiteY22" fmla="*/ 89237 h 582016"/>
                <a:gd name="connsiteX23" fmla="*/ 2294466 w 2319866"/>
                <a:gd name="connsiteY23" fmla="*/ 275503 h 582016"/>
                <a:gd name="connsiteX24" fmla="*/ 2142066 w 2319866"/>
                <a:gd name="connsiteY24" fmla="*/ 427903 h 582016"/>
                <a:gd name="connsiteX25" fmla="*/ 2319866 w 2319866"/>
                <a:gd name="connsiteY25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42533 w 2319866"/>
                <a:gd name="connsiteY15" fmla="*/ 156970 h 582016"/>
                <a:gd name="connsiteX16" fmla="*/ 1490133 w 2319866"/>
                <a:gd name="connsiteY16" fmla="*/ 106170 h 582016"/>
                <a:gd name="connsiteX17" fmla="*/ 1397000 w 2319866"/>
                <a:gd name="connsiteY17" fmla="*/ 283970 h 582016"/>
                <a:gd name="connsiteX18" fmla="*/ 1490133 w 2319866"/>
                <a:gd name="connsiteY18" fmla="*/ 537970 h 582016"/>
                <a:gd name="connsiteX19" fmla="*/ 1913466 w 2319866"/>
                <a:gd name="connsiteY19" fmla="*/ 436370 h 582016"/>
                <a:gd name="connsiteX20" fmla="*/ 1964266 w 2319866"/>
                <a:gd name="connsiteY20" fmla="*/ 199303 h 582016"/>
                <a:gd name="connsiteX21" fmla="*/ 2082800 w 2319866"/>
                <a:gd name="connsiteY21" fmla="*/ 89237 h 582016"/>
                <a:gd name="connsiteX22" fmla="*/ 2294466 w 2319866"/>
                <a:gd name="connsiteY22" fmla="*/ 275503 h 582016"/>
                <a:gd name="connsiteX23" fmla="*/ 2142066 w 2319866"/>
                <a:gd name="connsiteY23" fmla="*/ 427903 h 582016"/>
                <a:gd name="connsiteX24" fmla="*/ 2319866 w 2319866"/>
                <a:gd name="connsiteY24" fmla="*/ 521037 h 58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319866" h="582016">
                  <a:moveTo>
                    <a:pt x="0" y="563370"/>
                  </a:moveTo>
                  <a:cubicBezTo>
                    <a:pt x="64205" y="307253"/>
                    <a:pt x="128411" y="51137"/>
                    <a:pt x="245533" y="4570"/>
                  </a:cubicBezTo>
                  <a:cubicBezTo>
                    <a:pt x="362655" y="-41997"/>
                    <a:pt x="561622" y="282559"/>
                    <a:pt x="702733" y="283970"/>
                  </a:cubicBezTo>
                  <a:cubicBezTo>
                    <a:pt x="843844" y="285381"/>
                    <a:pt x="983545" y="18681"/>
                    <a:pt x="1092200" y="13037"/>
                  </a:cubicBezTo>
                  <a:cubicBezTo>
                    <a:pt x="1200855" y="7393"/>
                    <a:pt x="1354666" y="192248"/>
                    <a:pt x="1354666" y="250103"/>
                  </a:cubicBezTo>
                  <a:cubicBezTo>
                    <a:pt x="1354666" y="307958"/>
                    <a:pt x="1185333" y="388392"/>
                    <a:pt x="1092200" y="360170"/>
                  </a:cubicBezTo>
                  <a:cubicBezTo>
                    <a:pt x="999067" y="331948"/>
                    <a:pt x="890410" y="79359"/>
                    <a:pt x="795866" y="80770"/>
                  </a:cubicBezTo>
                  <a:cubicBezTo>
                    <a:pt x="701322" y="82181"/>
                    <a:pt x="567266" y="289615"/>
                    <a:pt x="524933" y="368637"/>
                  </a:cubicBezTo>
                  <a:cubicBezTo>
                    <a:pt x="482600" y="447659"/>
                    <a:pt x="485422" y="523859"/>
                    <a:pt x="541866" y="554903"/>
                  </a:cubicBezTo>
                  <a:cubicBezTo>
                    <a:pt x="598310" y="585947"/>
                    <a:pt x="798689" y="595825"/>
                    <a:pt x="863600" y="554903"/>
                  </a:cubicBezTo>
                  <a:cubicBezTo>
                    <a:pt x="928511" y="513981"/>
                    <a:pt x="944033" y="343237"/>
                    <a:pt x="931333" y="309370"/>
                  </a:cubicBezTo>
                  <a:cubicBezTo>
                    <a:pt x="918633" y="275503"/>
                    <a:pt x="808567" y="320658"/>
                    <a:pt x="787400" y="351703"/>
                  </a:cubicBezTo>
                  <a:cubicBezTo>
                    <a:pt x="766233" y="382747"/>
                    <a:pt x="749300" y="471648"/>
                    <a:pt x="804333" y="495637"/>
                  </a:cubicBezTo>
                  <a:cubicBezTo>
                    <a:pt x="859366" y="519626"/>
                    <a:pt x="1007533" y="508337"/>
                    <a:pt x="1117600" y="495637"/>
                  </a:cubicBezTo>
                  <a:cubicBezTo>
                    <a:pt x="1227667" y="482937"/>
                    <a:pt x="1377244" y="475881"/>
                    <a:pt x="1464733" y="419437"/>
                  </a:cubicBezTo>
                  <a:cubicBezTo>
                    <a:pt x="1552222" y="362993"/>
                    <a:pt x="1638300" y="209181"/>
                    <a:pt x="1642533" y="156970"/>
                  </a:cubicBezTo>
                  <a:cubicBezTo>
                    <a:pt x="1646766" y="104759"/>
                    <a:pt x="1531055" y="85003"/>
                    <a:pt x="1490133" y="106170"/>
                  </a:cubicBezTo>
                  <a:cubicBezTo>
                    <a:pt x="1449211" y="127337"/>
                    <a:pt x="1397000" y="212003"/>
                    <a:pt x="1397000" y="283970"/>
                  </a:cubicBezTo>
                  <a:cubicBezTo>
                    <a:pt x="1397000" y="355937"/>
                    <a:pt x="1404055" y="512570"/>
                    <a:pt x="1490133" y="537970"/>
                  </a:cubicBezTo>
                  <a:cubicBezTo>
                    <a:pt x="1576211" y="563370"/>
                    <a:pt x="1834444" y="492814"/>
                    <a:pt x="1913466" y="436370"/>
                  </a:cubicBezTo>
                  <a:cubicBezTo>
                    <a:pt x="1992488" y="379925"/>
                    <a:pt x="1936044" y="257158"/>
                    <a:pt x="1964266" y="199303"/>
                  </a:cubicBezTo>
                  <a:cubicBezTo>
                    <a:pt x="1992488" y="141447"/>
                    <a:pt x="2027767" y="76537"/>
                    <a:pt x="2082800" y="89237"/>
                  </a:cubicBezTo>
                  <a:cubicBezTo>
                    <a:pt x="2137833" y="101937"/>
                    <a:pt x="2284588" y="219059"/>
                    <a:pt x="2294466" y="275503"/>
                  </a:cubicBezTo>
                  <a:cubicBezTo>
                    <a:pt x="2304344" y="331947"/>
                    <a:pt x="2137833" y="386981"/>
                    <a:pt x="2142066" y="427903"/>
                  </a:cubicBezTo>
                  <a:cubicBezTo>
                    <a:pt x="2146299" y="468825"/>
                    <a:pt x="2233082" y="494931"/>
                    <a:pt x="2319866" y="5210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61DC3C0-088D-608E-FC80-A6E8822F5314}"/>
                </a:ext>
              </a:extLst>
            </p:cNvPr>
            <p:cNvSpPr/>
            <p:nvPr/>
          </p:nvSpPr>
          <p:spPr>
            <a:xfrm>
              <a:off x="1162334" y="2754382"/>
              <a:ext cx="2035842" cy="696222"/>
            </a:xfrm>
            <a:custGeom>
              <a:avLst/>
              <a:gdLst>
                <a:gd name="connsiteX0" fmla="*/ 0 w 2035842"/>
                <a:gd name="connsiteY0" fmla="*/ 696222 h 696222"/>
                <a:gd name="connsiteX1" fmla="*/ 347133 w 2035842"/>
                <a:gd name="connsiteY1" fmla="*/ 272888 h 696222"/>
                <a:gd name="connsiteX2" fmla="*/ 745067 w 2035842"/>
                <a:gd name="connsiteY2" fmla="*/ 450688 h 696222"/>
                <a:gd name="connsiteX3" fmla="*/ 541867 w 2035842"/>
                <a:gd name="connsiteY3" fmla="*/ 679288 h 696222"/>
                <a:gd name="connsiteX4" fmla="*/ 397933 w 2035842"/>
                <a:gd name="connsiteY4" fmla="*/ 442222 h 696222"/>
                <a:gd name="connsiteX5" fmla="*/ 685800 w 2035842"/>
                <a:gd name="connsiteY5" fmla="*/ 205155 h 696222"/>
                <a:gd name="connsiteX6" fmla="*/ 1075267 w 2035842"/>
                <a:gd name="connsiteY6" fmla="*/ 222088 h 696222"/>
                <a:gd name="connsiteX7" fmla="*/ 1337733 w 2035842"/>
                <a:gd name="connsiteY7" fmla="*/ 128955 h 696222"/>
                <a:gd name="connsiteX8" fmla="*/ 1049867 w 2035842"/>
                <a:gd name="connsiteY8" fmla="*/ 10422 h 696222"/>
                <a:gd name="connsiteX9" fmla="*/ 829733 w 2035842"/>
                <a:gd name="connsiteY9" fmla="*/ 416822 h 696222"/>
                <a:gd name="connsiteX10" fmla="*/ 905933 w 2035842"/>
                <a:gd name="connsiteY10" fmla="*/ 611555 h 696222"/>
                <a:gd name="connsiteX11" fmla="*/ 1320800 w 2035842"/>
                <a:gd name="connsiteY11" fmla="*/ 645422 h 696222"/>
                <a:gd name="connsiteX12" fmla="*/ 1075267 w 2035842"/>
                <a:gd name="connsiteY12" fmla="*/ 366022 h 696222"/>
                <a:gd name="connsiteX13" fmla="*/ 1337733 w 2035842"/>
                <a:gd name="connsiteY13" fmla="*/ 306755 h 696222"/>
                <a:gd name="connsiteX14" fmla="*/ 1405467 w 2035842"/>
                <a:gd name="connsiteY14" fmla="*/ 213622 h 696222"/>
                <a:gd name="connsiteX15" fmla="*/ 1041400 w 2035842"/>
                <a:gd name="connsiteY15" fmla="*/ 95088 h 696222"/>
                <a:gd name="connsiteX16" fmla="*/ 1397000 w 2035842"/>
                <a:gd name="connsiteY16" fmla="*/ 442222 h 696222"/>
                <a:gd name="connsiteX17" fmla="*/ 1634067 w 2035842"/>
                <a:gd name="connsiteY17" fmla="*/ 416822 h 696222"/>
                <a:gd name="connsiteX18" fmla="*/ 1718733 w 2035842"/>
                <a:gd name="connsiteY18" fmla="*/ 230555 h 696222"/>
                <a:gd name="connsiteX19" fmla="*/ 2032000 w 2035842"/>
                <a:gd name="connsiteY19" fmla="*/ 340622 h 696222"/>
                <a:gd name="connsiteX20" fmla="*/ 1871133 w 2035842"/>
                <a:gd name="connsiteY20" fmla="*/ 484555 h 696222"/>
                <a:gd name="connsiteX21" fmla="*/ 1549400 w 2035842"/>
                <a:gd name="connsiteY21" fmla="*/ 620022 h 69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35842" h="696222">
                  <a:moveTo>
                    <a:pt x="0" y="696222"/>
                  </a:moveTo>
                  <a:cubicBezTo>
                    <a:pt x="111477" y="505016"/>
                    <a:pt x="222955" y="313810"/>
                    <a:pt x="347133" y="272888"/>
                  </a:cubicBezTo>
                  <a:cubicBezTo>
                    <a:pt x="471311" y="231966"/>
                    <a:pt x="712611" y="382955"/>
                    <a:pt x="745067" y="450688"/>
                  </a:cubicBezTo>
                  <a:cubicBezTo>
                    <a:pt x="777523" y="518421"/>
                    <a:pt x="599723" y="680699"/>
                    <a:pt x="541867" y="679288"/>
                  </a:cubicBezTo>
                  <a:cubicBezTo>
                    <a:pt x="484011" y="677877"/>
                    <a:pt x="373944" y="521244"/>
                    <a:pt x="397933" y="442222"/>
                  </a:cubicBezTo>
                  <a:cubicBezTo>
                    <a:pt x="421922" y="363200"/>
                    <a:pt x="572911" y="241844"/>
                    <a:pt x="685800" y="205155"/>
                  </a:cubicBezTo>
                  <a:cubicBezTo>
                    <a:pt x="798689" y="168466"/>
                    <a:pt x="966612" y="234788"/>
                    <a:pt x="1075267" y="222088"/>
                  </a:cubicBezTo>
                  <a:cubicBezTo>
                    <a:pt x="1183922" y="209388"/>
                    <a:pt x="1341966" y="164233"/>
                    <a:pt x="1337733" y="128955"/>
                  </a:cubicBezTo>
                  <a:cubicBezTo>
                    <a:pt x="1333500" y="93677"/>
                    <a:pt x="1134534" y="-37556"/>
                    <a:pt x="1049867" y="10422"/>
                  </a:cubicBezTo>
                  <a:cubicBezTo>
                    <a:pt x="965200" y="58400"/>
                    <a:pt x="853722" y="316633"/>
                    <a:pt x="829733" y="416822"/>
                  </a:cubicBezTo>
                  <a:cubicBezTo>
                    <a:pt x="805744" y="517011"/>
                    <a:pt x="824089" y="573455"/>
                    <a:pt x="905933" y="611555"/>
                  </a:cubicBezTo>
                  <a:cubicBezTo>
                    <a:pt x="987777" y="649655"/>
                    <a:pt x="1292578" y="686344"/>
                    <a:pt x="1320800" y="645422"/>
                  </a:cubicBezTo>
                  <a:cubicBezTo>
                    <a:pt x="1349022" y="604500"/>
                    <a:pt x="1072445" y="422467"/>
                    <a:pt x="1075267" y="366022"/>
                  </a:cubicBezTo>
                  <a:cubicBezTo>
                    <a:pt x="1078089" y="309577"/>
                    <a:pt x="1282700" y="332155"/>
                    <a:pt x="1337733" y="306755"/>
                  </a:cubicBezTo>
                  <a:cubicBezTo>
                    <a:pt x="1392766" y="281355"/>
                    <a:pt x="1454856" y="248900"/>
                    <a:pt x="1405467" y="213622"/>
                  </a:cubicBezTo>
                  <a:cubicBezTo>
                    <a:pt x="1356078" y="178344"/>
                    <a:pt x="1042811" y="56988"/>
                    <a:pt x="1041400" y="95088"/>
                  </a:cubicBezTo>
                  <a:cubicBezTo>
                    <a:pt x="1039989" y="133188"/>
                    <a:pt x="1298222" y="388600"/>
                    <a:pt x="1397000" y="442222"/>
                  </a:cubicBezTo>
                  <a:cubicBezTo>
                    <a:pt x="1495778" y="495844"/>
                    <a:pt x="1580445" y="452100"/>
                    <a:pt x="1634067" y="416822"/>
                  </a:cubicBezTo>
                  <a:cubicBezTo>
                    <a:pt x="1687689" y="381544"/>
                    <a:pt x="1652411" y="243255"/>
                    <a:pt x="1718733" y="230555"/>
                  </a:cubicBezTo>
                  <a:cubicBezTo>
                    <a:pt x="1785055" y="217855"/>
                    <a:pt x="2006600" y="298289"/>
                    <a:pt x="2032000" y="340622"/>
                  </a:cubicBezTo>
                  <a:cubicBezTo>
                    <a:pt x="2057400" y="382955"/>
                    <a:pt x="1951566" y="437988"/>
                    <a:pt x="1871133" y="484555"/>
                  </a:cubicBezTo>
                  <a:cubicBezTo>
                    <a:pt x="1790700" y="531122"/>
                    <a:pt x="1601611" y="591800"/>
                    <a:pt x="1549400" y="6200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C00F457-A6FC-0C80-D0A7-7C8BBCF14E26}"/>
                </a:ext>
              </a:extLst>
            </p:cNvPr>
            <p:cNvSpPr/>
            <p:nvPr/>
          </p:nvSpPr>
          <p:spPr>
            <a:xfrm>
              <a:off x="1104935" y="3917268"/>
              <a:ext cx="2496990" cy="580028"/>
            </a:xfrm>
            <a:custGeom>
              <a:avLst/>
              <a:gdLst>
                <a:gd name="connsiteX0" fmla="*/ 0 w 2496990"/>
                <a:gd name="connsiteY0" fmla="*/ 265910 h 580028"/>
                <a:gd name="connsiteX1" fmla="*/ 516467 w 2496990"/>
                <a:gd name="connsiteY1" fmla="*/ 579177 h 580028"/>
                <a:gd name="connsiteX2" fmla="*/ 838200 w 2496990"/>
                <a:gd name="connsiteY2" fmla="*/ 181243 h 580028"/>
                <a:gd name="connsiteX3" fmla="*/ 668867 w 2496990"/>
                <a:gd name="connsiteY3" fmla="*/ 3443 h 580028"/>
                <a:gd name="connsiteX4" fmla="*/ 584200 w 2496990"/>
                <a:gd name="connsiteY4" fmla="*/ 325177 h 580028"/>
                <a:gd name="connsiteX5" fmla="*/ 990600 w 2496990"/>
                <a:gd name="connsiteY5" fmla="*/ 308243 h 580028"/>
                <a:gd name="connsiteX6" fmla="*/ 1117600 w 2496990"/>
                <a:gd name="connsiteY6" fmla="*/ 62710 h 580028"/>
                <a:gd name="connsiteX7" fmla="*/ 1413933 w 2496990"/>
                <a:gd name="connsiteY7" fmla="*/ 147377 h 580028"/>
                <a:gd name="connsiteX8" fmla="*/ 1718733 w 2496990"/>
                <a:gd name="connsiteY8" fmla="*/ 291310 h 580028"/>
                <a:gd name="connsiteX9" fmla="*/ 1921933 w 2496990"/>
                <a:gd name="connsiteY9" fmla="*/ 88110 h 580028"/>
                <a:gd name="connsiteX10" fmla="*/ 1786467 w 2496990"/>
                <a:gd name="connsiteY10" fmla="*/ 11910 h 580028"/>
                <a:gd name="connsiteX11" fmla="*/ 1710267 w 2496990"/>
                <a:gd name="connsiteY11" fmla="*/ 198177 h 580028"/>
                <a:gd name="connsiteX12" fmla="*/ 2023533 w 2496990"/>
                <a:gd name="connsiteY12" fmla="*/ 308243 h 580028"/>
                <a:gd name="connsiteX13" fmla="*/ 2489200 w 2496990"/>
                <a:gd name="connsiteY13" fmla="*/ 291310 h 580028"/>
                <a:gd name="connsiteX14" fmla="*/ 2302933 w 2496990"/>
                <a:gd name="connsiteY14" fmla="*/ 486043 h 580028"/>
                <a:gd name="connsiteX15" fmla="*/ 2142067 w 2496990"/>
                <a:gd name="connsiteY15" fmla="*/ 113510 h 580028"/>
                <a:gd name="connsiteX16" fmla="*/ 1735667 w 2496990"/>
                <a:gd name="connsiteY16" fmla="*/ 452177 h 580028"/>
                <a:gd name="connsiteX17" fmla="*/ 1278467 w 2496990"/>
                <a:gd name="connsiteY17" fmla="*/ 443710 h 580028"/>
                <a:gd name="connsiteX18" fmla="*/ 1219200 w 2496990"/>
                <a:gd name="connsiteY18" fmla="*/ 274377 h 580028"/>
                <a:gd name="connsiteX19" fmla="*/ 1388533 w 2496990"/>
                <a:gd name="connsiteY19" fmla="*/ 223577 h 5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96990" h="580028">
                  <a:moveTo>
                    <a:pt x="0" y="265910"/>
                  </a:moveTo>
                  <a:cubicBezTo>
                    <a:pt x="188383" y="429599"/>
                    <a:pt x="376767" y="593288"/>
                    <a:pt x="516467" y="579177"/>
                  </a:cubicBezTo>
                  <a:cubicBezTo>
                    <a:pt x="656167" y="565066"/>
                    <a:pt x="812800" y="277199"/>
                    <a:pt x="838200" y="181243"/>
                  </a:cubicBezTo>
                  <a:cubicBezTo>
                    <a:pt x="863600" y="85287"/>
                    <a:pt x="711200" y="-20546"/>
                    <a:pt x="668867" y="3443"/>
                  </a:cubicBezTo>
                  <a:cubicBezTo>
                    <a:pt x="626534" y="27432"/>
                    <a:pt x="530578" y="274377"/>
                    <a:pt x="584200" y="325177"/>
                  </a:cubicBezTo>
                  <a:cubicBezTo>
                    <a:pt x="637822" y="375977"/>
                    <a:pt x="901700" y="351988"/>
                    <a:pt x="990600" y="308243"/>
                  </a:cubicBezTo>
                  <a:cubicBezTo>
                    <a:pt x="1079500" y="264498"/>
                    <a:pt x="1047044" y="89521"/>
                    <a:pt x="1117600" y="62710"/>
                  </a:cubicBezTo>
                  <a:cubicBezTo>
                    <a:pt x="1188156" y="35899"/>
                    <a:pt x="1313744" y="109277"/>
                    <a:pt x="1413933" y="147377"/>
                  </a:cubicBezTo>
                  <a:cubicBezTo>
                    <a:pt x="1514122" y="185477"/>
                    <a:pt x="1634066" y="301188"/>
                    <a:pt x="1718733" y="291310"/>
                  </a:cubicBezTo>
                  <a:cubicBezTo>
                    <a:pt x="1803400" y="281432"/>
                    <a:pt x="1910644" y="134677"/>
                    <a:pt x="1921933" y="88110"/>
                  </a:cubicBezTo>
                  <a:cubicBezTo>
                    <a:pt x="1933222" y="41543"/>
                    <a:pt x="1821745" y="-6434"/>
                    <a:pt x="1786467" y="11910"/>
                  </a:cubicBezTo>
                  <a:cubicBezTo>
                    <a:pt x="1751189" y="30254"/>
                    <a:pt x="1670756" y="148788"/>
                    <a:pt x="1710267" y="198177"/>
                  </a:cubicBezTo>
                  <a:cubicBezTo>
                    <a:pt x="1749778" y="247566"/>
                    <a:pt x="1893711" y="292721"/>
                    <a:pt x="2023533" y="308243"/>
                  </a:cubicBezTo>
                  <a:cubicBezTo>
                    <a:pt x="2153355" y="323765"/>
                    <a:pt x="2442633" y="261677"/>
                    <a:pt x="2489200" y="291310"/>
                  </a:cubicBezTo>
                  <a:cubicBezTo>
                    <a:pt x="2535767" y="320943"/>
                    <a:pt x="2360789" y="515676"/>
                    <a:pt x="2302933" y="486043"/>
                  </a:cubicBezTo>
                  <a:cubicBezTo>
                    <a:pt x="2245078" y="456410"/>
                    <a:pt x="2236611" y="119154"/>
                    <a:pt x="2142067" y="113510"/>
                  </a:cubicBezTo>
                  <a:cubicBezTo>
                    <a:pt x="2047523" y="107866"/>
                    <a:pt x="1879600" y="397144"/>
                    <a:pt x="1735667" y="452177"/>
                  </a:cubicBezTo>
                  <a:cubicBezTo>
                    <a:pt x="1591734" y="507210"/>
                    <a:pt x="1364545" y="473343"/>
                    <a:pt x="1278467" y="443710"/>
                  </a:cubicBezTo>
                  <a:cubicBezTo>
                    <a:pt x="1192389" y="414077"/>
                    <a:pt x="1200856" y="311066"/>
                    <a:pt x="1219200" y="274377"/>
                  </a:cubicBezTo>
                  <a:cubicBezTo>
                    <a:pt x="1237544" y="237688"/>
                    <a:pt x="1370189" y="247566"/>
                    <a:pt x="1388533" y="22357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145929E-A76F-8344-233F-E5819E15D52F}"/>
                </a:ext>
              </a:extLst>
            </p:cNvPr>
            <p:cNvSpPr/>
            <p:nvPr/>
          </p:nvSpPr>
          <p:spPr>
            <a:xfrm>
              <a:off x="1058014" y="2020960"/>
              <a:ext cx="2016565" cy="477166"/>
            </a:xfrm>
            <a:custGeom>
              <a:avLst/>
              <a:gdLst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795867 w 2016565"/>
                <a:gd name="connsiteY16" fmla="*/ 163663 h 477166"/>
                <a:gd name="connsiteX17" fmla="*/ 897467 w 2016565"/>
                <a:gd name="connsiteY17" fmla="*/ 409196 h 477166"/>
                <a:gd name="connsiteX18" fmla="*/ 1413934 w 2016565"/>
                <a:gd name="connsiteY18" fmla="*/ 392263 h 477166"/>
                <a:gd name="connsiteX19" fmla="*/ 1388534 w 2016565"/>
                <a:gd name="connsiteY19" fmla="*/ 205996 h 477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16565" h="477166">
                  <a:moveTo>
                    <a:pt x="0" y="70529"/>
                  </a:moveTo>
                  <a:cubicBezTo>
                    <a:pt x="61383" y="203173"/>
                    <a:pt x="122767" y="335818"/>
                    <a:pt x="211667" y="349929"/>
                  </a:cubicBezTo>
                  <a:cubicBezTo>
                    <a:pt x="300567" y="364040"/>
                    <a:pt x="460022" y="158018"/>
                    <a:pt x="533400" y="155196"/>
                  </a:cubicBezTo>
                  <a:cubicBezTo>
                    <a:pt x="606778" y="152374"/>
                    <a:pt x="588434" y="330174"/>
                    <a:pt x="651934" y="332996"/>
                  </a:cubicBezTo>
                  <a:cubicBezTo>
                    <a:pt x="715434" y="335818"/>
                    <a:pt x="835378" y="177773"/>
                    <a:pt x="914400" y="172129"/>
                  </a:cubicBezTo>
                  <a:cubicBezTo>
                    <a:pt x="993422" y="166485"/>
                    <a:pt x="1052689" y="309007"/>
                    <a:pt x="1126067" y="299129"/>
                  </a:cubicBezTo>
                  <a:cubicBezTo>
                    <a:pt x="1199445" y="289251"/>
                    <a:pt x="1258712" y="114274"/>
                    <a:pt x="1354667" y="112863"/>
                  </a:cubicBezTo>
                  <a:cubicBezTo>
                    <a:pt x="1450622" y="111452"/>
                    <a:pt x="1604433" y="282196"/>
                    <a:pt x="1701800" y="290663"/>
                  </a:cubicBezTo>
                  <a:cubicBezTo>
                    <a:pt x="1799167" y="299130"/>
                    <a:pt x="1919111" y="211641"/>
                    <a:pt x="1938867" y="163663"/>
                  </a:cubicBezTo>
                  <a:cubicBezTo>
                    <a:pt x="1958623" y="115685"/>
                    <a:pt x="1861256" y="-21193"/>
                    <a:pt x="1820334" y="2796"/>
                  </a:cubicBezTo>
                  <a:cubicBezTo>
                    <a:pt x="1779412" y="26785"/>
                    <a:pt x="1683456" y="228574"/>
                    <a:pt x="1693334" y="307596"/>
                  </a:cubicBezTo>
                  <a:cubicBezTo>
                    <a:pt x="1703212" y="386618"/>
                    <a:pt x="1827389" y="482574"/>
                    <a:pt x="1879600" y="476929"/>
                  </a:cubicBezTo>
                  <a:cubicBezTo>
                    <a:pt x="1931811" y="471285"/>
                    <a:pt x="2051755" y="340051"/>
                    <a:pt x="2006600" y="273729"/>
                  </a:cubicBezTo>
                  <a:cubicBezTo>
                    <a:pt x="1961445" y="207407"/>
                    <a:pt x="1730023" y="69118"/>
                    <a:pt x="1608667" y="78996"/>
                  </a:cubicBezTo>
                  <a:cubicBezTo>
                    <a:pt x="1487312" y="88874"/>
                    <a:pt x="1365956" y="321707"/>
                    <a:pt x="1278467" y="332996"/>
                  </a:cubicBezTo>
                  <a:cubicBezTo>
                    <a:pt x="1190978" y="344285"/>
                    <a:pt x="1164167" y="174951"/>
                    <a:pt x="1083734" y="146729"/>
                  </a:cubicBezTo>
                  <a:cubicBezTo>
                    <a:pt x="1003301" y="118507"/>
                    <a:pt x="826911" y="119919"/>
                    <a:pt x="795867" y="163663"/>
                  </a:cubicBezTo>
                  <a:cubicBezTo>
                    <a:pt x="764823" y="207407"/>
                    <a:pt x="794456" y="371096"/>
                    <a:pt x="897467" y="409196"/>
                  </a:cubicBezTo>
                  <a:cubicBezTo>
                    <a:pt x="1000478" y="447296"/>
                    <a:pt x="1332090" y="426130"/>
                    <a:pt x="1413934" y="392263"/>
                  </a:cubicBezTo>
                  <a:cubicBezTo>
                    <a:pt x="1495778" y="358396"/>
                    <a:pt x="1442156" y="282196"/>
                    <a:pt x="1388534" y="20599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9A1EA5F-E622-E889-209D-508D2F7D606E}"/>
                </a:ext>
              </a:extLst>
            </p:cNvPr>
            <p:cNvSpPr/>
            <p:nvPr/>
          </p:nvSpPr>
          <p:spPr>
            <a:xfrm>
              <a:off x="1058014" y="5302897"/>
              <a:ext cx="2396097" cy="730047"/>
            </a:xfrm>
            <a:custGeom>
              <a:avLst/>
              <a:gdLst>
                <a:gd name="connsiteX0" fmla="*/ 0 w 2396097"/>
                <a:gd name="connsiteY0" fmla="*/ 364703 h 730047"/>
                <a:gd name="connsiteX1" fmla="*/ 389466 w 2396097"/>
                <a:gd name="connsiteY1" fmla="*/ 280037 h 730047"/>
                <a:gd name="connsiteX2" fmla="*/ 668866 w 2396097"/>
                <a:gd name="connsiteY2" fmla="*/ 347770 h 730047"/>
                <a:gd name="connsiteX3" fmla="*/ 965200 w 2396097"/>
                <a:gd name="connsiteY3" fmla="*/ 339303 h 730047"/>
                <a:gd name="connsiteX4" fmla="*/ 1126066 w 2396097"/>
                <a:gd name="connsiteY4" fmla="*/ 491703 h 730047"/>
                <a:gd name="connsiteX5" fmla="*/ 1363133 w 2396097"/>
                <a:gd name="connsiteY5" fmla="*/ 440903 h 730047"/>
                <a:gd name="connsiteX6" fmla="*/ 1625600 w 2396097"/>
                <a:gd name="connsiteY6" fmla="*/ 415503 h 730047"/>
                <a:gd name="connsiteX7" fmla="*/ 1938866 w 2396097"/>
                <a:gd name="connsiteY7" fmla="*/ 508637 h 730047"/>
                <a:gd name="connsiteX8" fmla="*/ 2192866 w 2396097"/>
                <a:gd name="connsiteY8" fmla="*/ 491703 h 730047"/>
                <a:gd name="connsiteX9" fmla="*/ 2201333 w 2396097"/>
                <a:gd name="connsiteY9" fmla="*/ 313903 h 730047"/>
                <a:gd name="connsiteX10" fmla="*/ 2108200 w 2396097"/>
                <a:gd name="connsiteY10" fmla="*/ 127637 h 730047"/>
                <a:gd name="connsiteX11" fmla="*/ 1854200 w 2396097"/>
                <a:gd name="connsiteY11" fmla="*/ 220770 h 730047"/>
                <a:gd name="connsiteX12" fmla="*/ 1930400 w 2396097"/>
                <a:gd name="connsiteY12" fmla="*/ 474770 h 730047"/>
                <a:gd name="connsiteX13" fmla="*/ 2133600 w 2396097"/>
                <a:gd name="connsiteY13" fmla="*/ 728770 h 730047"/>
                <a:gd name="connsiteX14" fmla="*/ 2396066 w 2396097"/>
                <a:gd name="connsiteY14" fmla="*/ 559437 h 730047"/>
                <a:gd name="connsiteX15" fmla="*/ 2116666 w 2396097"/>
                <a:gd name="connsiteY15" fmla="*/ 263103 h 730047"/>
                <a:gd name="connsiteX16" fmla="*/ 2048933 w 2396097"/>
                <a:gd name="connsiteY16" fmla="*/ 457837 h 730047"/>
                <a:gd name="connsiteX17" fmla="*/ 1710266 w 2396097"/>
                <a:gd name="connsiteY17" fmla="*/ 440903 h 730047"/>
                <a:gd name="connsiteX18" fmla="*/ 1557866 w 2396097"/>
                <a:gd name="connsiteY18" fmla="*/ 263103 h 730047"/>
                <a:gd name="connsiteX19" fmla="*/ 1143000 w 2396097"/>
                <a:gd name="connsiteY19" fmla="*/ 322370 h 730047"/>
                <a:gd name="connsiteX20" fmla="*/ 982133 w 2396097"/>
                <a:gd name="connsiteY20" fmla="*/ 474770 h 730047"/>
                <a:gd name="connsiteX21" fmla="*/ 635000 w 2396097"/>
                <a:gd name="connsiteY21" fmla="*/ 288503 h 730047"/>
                <a:gd name="connsiteX22" fmla="*/ 736600 w 2396097"/>
                <a:gd name="connsiteY22" fmla="*/ 637 h 730047"/>
                <a:gd name="connsiteX23" fmla="*/ 296333 w 2396097"/>
                <a:gd name="connsiteY23" fmla="*/ 220770 h 730047"/>
                <a:gd name="connsiteX24" fmla="*/ 431800 w 2396097"/>
                <a:gd name="connsiteY24" fmla="*/ 542503 h 730047"/>
                <a:gd name="connsiteX25" fmla="*/ 795866 w 2396097"/>
                <a:gd name="connsiteY25" fmla="*/ 542503 h 730047"/>
                <a:gd name="connsiteX26" fmla="*/ 1058333 w 2396097"/>
                <a:gd name="connsiteY26" fmla="*/ 195370 h 730047"/>
                <a:gd name="connsiteX27" fmla="*/ 677333 w 2396097"/>
                <a:gd name="connsiteY27" fmla="*/ 93770 h 730047"/>
                <a:gd name="connsiteX28" fmla="*/ 533400 w 2396097"/>
                <a:gd name="connsiteY28" fmla="*/ 330837 h 730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396097" h="730047">
                  <a:moveTo>
                    <a:pt x="0" y="364703"/>
                  </a:moveTo>
                  <a:cubicBezTo>
                    <a:pt x="138994" y="323781"/>
                    <a:pt x="277988" y="282859"/>
                    <a:pt x="389466" y="280037"/>
                  </a:cubicBezTo>
                  <a:cubicBezTo>
                    <a:pt x="500944" y="277215"/>
                    <a:pt x="572910" y="337892"/>
                    <a:pt x="668866" y="347770"/>
                  </a:cubicBezTo>
                  <a:cubicBezTo>
                    <a:pt x="764822" y="357648"/>
                    <a:pt x="889000" y="315314"/>
                    <a:pt x="965200" y="339303"/>
                  </a:cubicBezTo>
                  <a:cubicBezTo>
                    <a:pt x="1041400" y="363292"/>
                    <a:pt x="1059744" y="474770"/>
                    <a:pt x="1126066" y="491703"/>
                  </a:cubicBezTo>
                  <a:cubicBezTo>
                    <a:pt x="1192388" y="508636"/>
                    <a:pt x="1279877" y="453603"/>
                    <a:pt x="1363133" y="440903"/>
                  </a:cubicBezTo>
                  <a:cubicBezTo>
                    <a:pt x="1446389" y="428203"/>
                    <a:pt x="1529645" y="404214"/>
                    <a:pt x="1625600" y="415503"/>
                  </a:cubicBezTo>
                  <a:cubicBezTo>
                    <a:pt x="1721555" y="426792"/>
                    <a:pt x="1844322" y="495937"/>
                    <a:pt x="1938866" y="508637"/>
                  </a:cubicBezTo>
                  <a:cubicBezTo>
                    <a:pt x="2033410" y="521337"/>
                    <a:pt x="2149122" y="524159"/>
                    <a:pt x="2192866" y="491703"/>
                  </a:cubicBezTo>
                  <a:cubicBezTo>
                    <a:pt x="2236610" y="459247"/>
                    <a:pt x="2215444" y="374581"/>
                    <a:pt x="2201333" y="313903"/>
                  </a:cubicBezTo>
                  <a:cubicBezTo>
                    <a:pt x="2187222" y="253225"/>
                    <a:pt x="2166055" y="143159"/>
                    <a:pt x="2108200" y="127637"/>
                  </a:cubicBezTo>
                  <a:cubicBezTo>
                    <a:pt x="2050345" y="112115"/>
                    <a:pt x="1883833" y="162914"/>
                    <a:pt x="1854200" y="220770"/>
                  </a:cubicBezTo>
                  <a:cubicBezTo>
                    <a:pt x="1824567" y="278625"/>
                    <a:pt x="1883833" y="390103"/>
                    <a:pt x="1930400" y="474770"/>
                  </a:cubicBezTo>
                  <a:cubicBezTo>
                    <a:pt x="1976967" y="559437"/>
                    <a:pt x="2055989" y="714659"/>
                    <a:pt x="2133600" y="728770"/>
                  </a:cubicBezTo>
                  <a:cubicBezTo>
                    <a:pt x="2211211" y="742881"/>
                    <a:pt x="2398888" y="637048"/>
                    <a:pt x="2396066" y="559437"/>
                  </a:cubicBezTo>
                  <a:cubicBezTo>
                    <a:pt x="2393244" y="481826"/>
                    <a:pt x="2174521" y="280036"/>
                    <a:pt x="2116666" y="263103"/>
                  </a:cubicBezTo>
                  <a:cubicBezTo>
                    <a:pt x="2058811" y="246170"/>
                    <a:pt x="2116666" y="428204"/>
                    <a:pt x="2048933" y="457837"/>
                  </a:cubicBezTo>
                  <a:cubicBezTo>
                    <a:pt x="1981200" y="487470"/>
                    <a:pt x="1792110" y="473359"/>
                    <a:pt x="1710266" y="440903"/>
                  </a:cubicBezTo>
                  <a:cubicBezTo>
                    <a:pt x="1628422" y="408447"/>
                    <a:pt x="1652410" y="282858"/>
                    <a:pt x="1557866" y="263103"/>
                  </a:cubicBezTo>
                  <a:cubicBezTo>
                    <a:pt x="1463322" y="243348"/>
                    <a:pt x="1238956" y="287092"/>
                    <a:pt x="1143000" y="322370"/>
                  </a:cubicBezTo>
                  <a:cubicBezTo>
                    <a:pt x="1047045" y="357648"/>
                    <a:pt x="1066800" y="480414"/>
                    <a:pt x="982133" y="474770"/>
                  </a:cubicBezTo>
                  <a:cubicBezTo>
                    <a:pt x="897466" y="469126"/>
                    <a:pt x="675922" y="367525"/>
                    <a:pt x="635000" y="288503"/>
                  </a:cubicBezTo>
                  <a:cubicBezTo>
                    <a:pt x="594078" y="209481"/>
                    <a:pt x="793044" y="11926"/>
                    <a:pt x="736600" y="637"/>
                  </a:cubicBezTo>
                  <a:cubicBezTo>
                    <a:pt x="680156" y="-10652"/>
                    <a:pt x="347133" y="130459"/>
                    <a:pt x="296333" y="220770"/>
                  </a:cubicBezTo>
                  <a:cubicBezTo>
                    <a:pt x="245533" y="311081"/>
                    <a:pt x="348545" y="488881"/>
                    <a:pt x="431800" y="542503"/>
                  </a:cubicBezTo>
                  <a:cubicBezTo>
                    <a:pt x="515055" y="596125"/>
                    <a:pt x="691444" y="600358"/>
                    <a:pt x="795866" y="542503"/>
                  </a:cubicBezTo>
                  <a:cubicBezTo>
                    <a:pt x="900288" y="484648"/>
                    <a:pt x="1078088" y="270159"/>
                    <a:pt x="1058333" y="195370"/>
                  </a:cubicBezTo>
                  <a:cubicBezTo>
                    <a:pt x="1038578" y="120581"/>
                    <a:pt x="764822" y="71192"/>
                    <a:pt x="677333" y="93770"/>
                  </a:cubicBezTo>
                  <a:cubicBezTo>
                    <a:pt x="589844" y="116348"/>
                    <a:pt x="553155" y="292737"/>
                    <a:pt x="533400" y="3308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938339F-29C2-B1D6-D6BF-E4DDBB90677D}"/>
                </a:ext>
              </a:extLst>
            </p:cNvPr>
            <p:cNvSpPr/>
            <p:nvPr/>
          </p:nvSpPr>
          <p:spPr>
            <a:xfrm>
              <a:off x="1141071" y="4953520"/>
              <a:ext cx="2118300" cy="411297"/>
            </a:xfrm>
            <a:custGeom>
              <a:avLst/>
              <a:gdLst>
                <a:gd name="connsiteX0" fmla="*/ 0 w 2118300"/>
                <a:gd name="connsiteY0" fmla="*/ 162469 h 411297"/>
                <a:gd name="connsiteX1" fmla="*/ 423333 w 2118300"/>
                <a:gd name="connsiteY1" fmla="*/ 323336 h 411297"/>
                <a:gd name="connsiteX2" fmla="*/ 626533 w 2118300"/>
                <a:gd name="connsiteY2" fmla="*/ 35469 h 411297"/>
                <a:gd name="connsiteX3" fmla="*/ 321733 w 2118300"/>
                <a:gd name="connsiteY3" fmla="*/ 230202 h 411297"/>
                <a:gd name="connsiteX4" fmla="*/ 872066 w 2118300"/>
                <a:gd name="connsiteY4" fmla="*/ 391069 h 411297"/>
                <a:gd name="connsiteX5" fmla="*/ 948266 w 2118300"/>
                <a:gd name="connsiteY5" fmla="*/ 27002 h 411297"/>
                <a:gd name="connsiteX6" fmla="*/ 905933 w 2118300"/>
                <a:gd name="connsiteY6" fmla="*/ 323336 h 411297"/>
                <a:gd name="connsiteX7" fmla="*/ 1303866 w 2118300"/>
                <a:gd name="connsiteY7" fmla="*/ 348736 h 411297"/>
                <a:gd name="connsiteX8" fmla="*/ 1261533 w 2118300"/>
                <a:gd name="connsiteY8" fmla="*/ 1602 h 411297"/>
                <a:gd name="connsiteX9" fmla="*/ 1109133 w 2118300"/>
                <a:gd name="connsiteY9" fmla="*/ 221736 h 411297"/>
                <a:gd name="connsiteX10" fmla="*/ 1701800 w 2118300"/>
                <a:gd name="connsiteY10" fmla="*/ 281002 h 411297"/>
                <a:gd name="connsiteX11" fmla="*/ 1659466 w 2118300"/>
                <a:gd name="connsiteY11" fmla="*/ 43936 h 411297"/>
                <a:gd name="connsiteX12" fmla="*/ 1473200 w 2118300"/>
                <a:gd name="connsiteY12" fmla="*/ 374136 h 411297"/>
                <a:gd name="connsiteX13" fmla="*/ 2065866 w 2118300"/>
                <a:gd name="connsiteY13" fmla="*/ 374136 h 411297"/>
                <a:gd name="connsiteX14" fmla="*/ 2065866 w 2118300"/>
                <a:gd name="connsiteY14" fmla="*/ 111669 h 411297"/>
                <a:gd name="connsiteX15" fmla="*/ 1862666 w 2118300"/>
                <a:gd name="connsiteY15" fmla="*/ 247136 h 411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18300" h="411297">
                  <a:moveTo>
                    <a:pt x="0" y="162469"/>
                  </a:moveTo>
                  <a:cubicBezTo>
                    <a:pt x="159455" y="253486"/>
                    <a:pt x="318911" y="344503"/>
                    <a:pt x="423333" y="323336"/>
                  </a:cubicBezTo>
                  <a:cubicBezTo>
                    <a:pt x="527755" y="302169"/>
                    <a:pt x="643466" y="50991"/>
                    <a:pt x="626533" y="35469"/>
                  </a:cubicBezTo>
                  <a:cubicBezTo>
                    <a:pt x="609600" y="19947"/>
                    <a:pt x="280811" y="170935"/>
                    <a:pt x="321733" y="230202"/>
                  </a:cubicBezTo>
                  <a:cubicBezTo>
                    <a:pt x="362655" y="289469"/>
                    <a:pt x="767644" y="424936"/>
                    <a:pt x="872066" y="391069"/>
                  </a:cubicBezTo>
                  <a:cubicBezTo>
                    <a:pt x="976488" y="357202"/>
                    <a:pt x="942622" y="38291"/>
                    <a:pt x="948266" y="27002"/>
                  </a:cubicBezTo>
                  <a:cubicBezTo>
                    <a:pt x="953910" y="15713"/>
                    <a:pt x="846666" y="269714"/>
                    <a:pt x="905933" y="323336"/>
                  </a:cubicBezTo>
                  <a:cubicBezTo>
                    <a:pt x="965200" y="376958"/>
                    <a:pt x="1244599" y="402358"/>
                    <a:pt x="1303866" y="348736"/>
                  </a:cubicBezTo>
                  <a:cubicBezTo>
                    <a:pt x="1363133" y="295114"/>
                    <a:pt x="1293988" y="22769"/>
                    <a:pt x="1261533" y="1602"/>
                  </a:cubicBezTo>
                  <a:cubicBezTo>
                    <a:pt x="1229078" y="-19565"/>
                    <a:pt x="1035755" y="175169"/>
                    <a:pt x="1109133" y="221736"/>
                  </a:cubicBezTo>
                  <a:cubicBezTo>
                    <a:pt x="1182511" y="268303"/>
                    <a:pt x="1610078" y="310635"/>
                    <a:pt x="1701800" y="281002"/>
                  </a:cubicBezTo>
                  <a:cubicBezTo>
                    <a:pt x="1793522" y="251369"/>
                    <a:pt x="1697566" y="28414"/>
                    <a:pt x="1659466" y="43936"/>
                  </a:cubicBezTo>
                  <a:cubicBezTo>
                    <a:pt x="1621366" y="59458"/>
                    <a:pt x="1405467" y="319103"/>
                    <a:pt x="1473200" y="374136"/>
                  </a:cubicBezTo>
                  <a:cubicBezTo>
                    <a:pt x="1540933" y="429169"/>
                    <a:pt x="1967088" y="417881"/>
                    <a:pt x="2065866" y="374136"/>
                  </a:cubicBezTo>
                  <a:cubicBezTo>
                    <a:pt x="2164644" y="330392"/>
                    <a:pt x="2099733" y="132836"/>
                    <a:pt x="2065866" y="111669"/>
                  </a:cubicBezTo>
                  <a:cubicBezTo>
                    <a:pt x="2031999" y="90502"/>
                    <a:pt x="1947332" y="168819"/>
                    <a:pt x="1862666" y="24713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A5C15C5-D1AB-1DA2-C8E5-D23A65A43697}"/>
                </a:ext>
              </a:extLst>
            </p:cNvPr>
            <p:cNvSpPr/>
            <p:nvPr/>
          </p:nvSpPr>
          <p:spPr>
            <a:xfrm>
              <a:off x="1162334" y="2459509"/>
              <a:ext cx="2328334" cy="376909"/>
            </a:xfrm>
            <a:custGeom>
              <a:avLst/>
              <a:gdLst>
                <a:gd name="connsiteX0" fmla="*/ 0 w 2328334"/>
                <a:gd name="connsiteY0" fmla="*/ 275309 h 376909"/>
                <a:gd name="connsiteX1" fmla="*/ 414867 w 2328334"/>
                <a:gd name="connsiteY1" fmla="*/ 309176 h 376909"/>
                <a:gd name="connsiteX2" fmla="*/ 448734 w 2328334"/>
                <a:gd name="connsiteY2" fmla="*/ 46709 h 376909"/>
                <a:gd name="connsiteX3" fmla="*/ 287867 w 2328334"/>
                <a:gd name="connsiteY3" fmla="*/ 207576 h 376909"/>
                <a:gd name="connsiteX4" fmla="*/ 558800 w 2328334"/>
                <a:gd name="connsiteY4" fmla="*/ 376909 h 376909"/>
                <a:gd name="connsiteX5" fmla="*/ 778934 w 2328334"/>
                <a:gd name="connsiteY5" fmla="*/ 207576 h 376909"/>
                <a:gd name="connsiteX6" fmla="*/ 702734 w 2328334"/>
                <a:gd name="connsiteY6" fmla="*/ 55176 h 376909"/>
                <a:gd name="connsiteX7" fmla="*/ 982134 w 2328334"/>
                <a:gd name="connsiteY7" fmla="*/ 12842 h 376909"/>
                <a:gd name="connsiteX8" fmla="*/ 1032934 w 2328334"/>
                <a:gd name="connsiteY8" fmla="*/ 266842 h 376909"/>
                <a:gd name="connsiteX9" fmla="*/ 812800 w 2328334"/>
                <a:gd name="connsiteY9" fmla="*/ 300709 h 376909"/>
                <a:gd name="connsiteX10" fmla="*/ 626534 w 2328334"/>
                <a:gd name="connsiteY10" fmla="*/ 148309 h 376909"/>
                <a:gd name="connsiteX11" fmla="*/ 1227667 w 2328334"/>
                <a:gd name="connsiteY11" fmla="*/ 105976 h 376909"/>
                <a:gd name="connsiteX12" fmla="*/ 1532467 w 2328334"/>
                <a:gd name="connsiteY12" fmla="*/ 300709 h 376909"/>
                <a:gd name="connsiteX13" fmla="*/ 1845734 w 2328334"/>
                <a:gd name="connsiteY13" fmla="*/ 131376 h 376909"/>
                <a:gd name="connsiteX14" fmla="*/ 2328334 w 2328334"/>
                <a:gd name="connsiteY14" fmla="*/ 224509 h 376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8334" h="376909">
                  <a:moveTo>
                    <a:pt x="0" y="275309"/>
                  </a:moveTo>
                  <a:cubicBezTo>
                    <a:pt x="170039" y="311292"/>
                    <a:pt x="340078" y="347276"/>
                    <a:pt x="414867" y="309176"/>
                  </a:cubicBezTo>
                  <a:cubicBezTo>
                    <a:pt x="489656" y="271076"/>
                    <a:pt x="469901" y="63642"/>
                    <a:pt x="448734" y="46709"/>
                  </a:cubicBezTo>
                  <a:cubicBezTo>
                    <a:pt x="427567" y="29776"/>
                    <a:pt x="269523" y="152543"/>
                    <a:pt x="287867" y="207576"/>
                  </a:cubicBezTo>
                  <a:cubicBezTo>
                    <a:pt x="306211" y="262609"/>
                    <a:pt x="476956" y="376909"/>
                    <a:pt x="558800" y="376909"/>
                  </a:cubicBezTo>
                  <a:cubicBezTo>
                    <a:pt x="640644" y="376909"/>
                    <a:pt x="754945" y="261198"/>
                    <a:pt x="778934" y="207576"/>
                  </a:cubicBezTo>
                  <a:cubicBezTo>
                    <a:pt x="802923" y="153954"/>
                    <a:pt x="668867" y="87632"/>
                    <a:pt x="702734" y="55176"/>
                  </a:cubicBezTo>
                  <a:cubicBezTo>
                    <a:pt x="736601" y="22720"/>
                    <a:pt x="927101" y="-22436"/>
                    <a:pt x="982134" y="12842"/>
                  </a:cubicBezTo>
                  <a:cubicBezTo>
                    <a:pt x="1037167" y="48120"/>
                    <a:pt x="1061156" y="218864"/>
                    <a:pt x="1032934" y="266842"/>
                  </a:cubicBezTo>
                  <a:cubicBezTo>
                    <a:pt x="1004712" y="314820"/>
                    <a:pt x="880533" y="320465"/>
                    <a:pt x="812800" y="300709"/>
                  </a:cubicBezTo>
                  <a:cubicBezTo>
                    <a:pt x="745067" y="280954"/>
                    <a:pt x="557390" y="180764"/>
                    <a:pt x="626534" y="148309"/>
                  </a:cubicBezTo>
                  <a:cubicBezTo>
                    <a:pt x="695678" y="115854"/>
                    <a:pt x="1076678" y="80576"/>
                    <a:pt x="1227667" y="105976"/>
                  </a:cubicBezTo>
                  <a:cubicBezTo>
                    <a:pt x="1378656" y="131376"/>
                    <a:pt x="1429456" y="296476"/>
                    <a:pt x="1532467" y="300709"/>
                  </a:cubicBezTo>
                  <a:cubicBezTo>
                    <a:pt x="1635478" y="304942"/>
                    <a:pt x="1713090" y="144076"/>
                    <a:pt x="1845734" y="131376"/>
                  </a:cubicBezTo>
                  <a:cubicBezTo>
                    <a:pt x="1978379" y="118676"/>
                    <a:pt x="2328334" y="224509"/>
                    <a:pt x="2328334" y="224509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A148508-E913-F947-AADD-B901AC9AF267}"/>
                </a:ext>
              </a:extLst>
            </p:cNvPr>
            <p:cNvSpPr/>
            <p:nvPr/>
          </p:nvSpPr>
          <p:spPr>
            <a:xfrm>
              <a:off x="1098738" y="3517322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D65030E-C51E-4448-7C73-40D3FD1EAE88}"/>
                </a:ext>
              </a:extLst>
            </p:cNvPr>
            <p:cNvSpPr/>
            <p:nvPr/>
          </p:nvSpPr>
          <p:spPr>
            <a:xfrm rot="5400000">
              <a:off x="-1000127" y="3800477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28E9E7F3-9612-0233-7665-59135EFEF701}"/>
              </a:ext>
            </a:extLst>
          </p:cNvPr>
          <p:cNvSpPr/>
          <p:nvPr/>
        </p:nvSpPr>
        <p:spPr>
          <a:xfrm>
            <a:off x="379499" y="1774103"/>
            <a:ext cx="4411135" cy="4411135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D056BA6E-8F8C-79FB-DBD7-C325A6677245}"/>
              </a:ext>
            </a:extLst>
          </p:cNvPr>
          <p:cNvSpPr/>
          <p:nvPr/>
        </p:nvSpPr>
        <p:spPr>
          <a:xfrm>
            <a:off x="638786" y="3599521"/>
            <a:ext cx="2496990" cy="305024"/>
          </a:xfrm>
          <a:custGeom>
            <a:avLst/>
            <a:gdLst>
              <a:gd name="connsiteX0" fmla="*/ 0 w 2498784"/>
              <a:gd name="connsiteY0" fmla="*/ 389526 h 423393"/>
              <a:gd name="connsiteX1" fmla="*/ 279400 w 2498784"/>
              <a:gd name="connsiteY1" fmla="*/ 245593 h 423393"/>
              <a:gd name="connsiteX2" fmla="*/ 575734 w 2498784"/>
              <a:gd name="connsiteY2" fmla="*/ 406459 h 423393"/>
              <a:gd name="connsiteX3" fmla="*/ 905934 w 2498784"/>
              <a:gd name="connsiteY3" fmla="*/ 211726 h 423393"/>
              <a:gd name="connsiteX4" fmla="*/ 1219200 w 2498784"/>
              <a:gd name="connsiteY4" fmla="*/ 355659 h 423393"/>
              <a:gd name="connsiteX5" fmla="*/ 1591734 w 2498784"/>
              <a:gd name="connsiteY5" fmla="*/ 84726 h 423393"/>
              <a:gd name="connsiteX6" fmla="*/ 1913467 w 2498784"/>
              <a:gd name="connsiteY6" fmla="*/ 313326 h 423393"/>
              <a:gd name="connsiteX7" fmla="*/ 2302934 w 2498784"/>
              <a:gd name="connsiteY7" fmla="*/ 59 h 423393"/>
              <a:gd name="connsiteX8" fmla="*/ 2497667 w 2498784"/>
              <a:gd name="connsiteY8" fmla="*/ 287926 h 423393"/>
              <a:gd name="connsiteX9" fmla="*/ 2387600 w 2498784"/>
              <a:gd name="connsiteY9" fmla="*/ 423393 h 423393"/>
              <a:gd name="connsiteX0" fmla="*/ 0 w 2785534"/>
              <a:gd name="connsiteY0" fmla="*/ 389526 h 448793"/>
              <a:gd name="connsiteX1" fmla="*/ 279400 w 2785534"/>
              <a:gd name="connsiteY1" fmla="*/ 245593 h 448793"/>
              <a:gd name="connsiteX2" fmla="*/ 575734 w 2785534"/>
              <a:gd name="connsiteY2" fmla="*/ 406459 h 448793"/>
              <a:gd name="connsiteX3" fmla="*/ 905934 w 2785534"/>
              <a:gd name="connsiteY3" fmla="*/ 211726 h 448793"/>
              <a:gd name="connsiteX4" fmla="*/ 1219200 w 2785534"/>
              <a:gd name="connsiteY4" fmla="*/ 355659 h 448793"/>
              <a:gd name="connsiteX5" fmla="*/ 1591734 w 2785534"/>
              <a:gd name="connsiteY5" fmla="*/ 84726 h 448793"/>
              <a:gd name="connsiteX6" fmla="*/ 1913467 w 2785534"/>
              <a:gd name="connsiteY6" fmla="*/ 313326 h 448793"/>
              <a:gd name="connsiteX7" fmla="*/ 2302934 w 2785534"/>
              <a:gd name="connsiteY7" fmla="*/ 59 h 448793"/>
              <a:gd name="connsiteX8" fmla="*/ 2497667 w 2785534"/>
              <a:gd name="connsiteY8" fmla="*/ 287926 h 448793"/>
              <a:gd name="connsiteX9" fmla="*/ 2785534 w 2785534"/>
              <a:gd name="connsiteY9" fmla="*/ 448793 h 448793"/>
              <a:gd name="connsiteX0" fmla="*/ 0 w 2785534"/>
              <a:gd name="connsiteY0" fmla="*/ 389727 h 448994"/>
              <a:gd name="connsiteX1" fmla="*/ 279400 w 2785534"/>
              <a:gd name="connsiteY1" fmla="*/ 245794 h 448994"/>
              <a:gd name="connsiteX2" fmla="*/ 575734 w 2785534"/>
              <a:gd name="connsiteY2" fmla="*/ 406660 h 448994"/>
              <a:gd name="connsiteX3" fmla="*/ 905934 w 2785534"/>
              <a:gd name="connsiteY3" fmla="*/ 211927 h 448994"/>
              <a:gd name="connsiteX4" fmla="*/ 1219200 w 2785534"/>
              <a:gd name="connsiteY4" fmla="*/ 355860 h 448994"/>
              <a:gd name="connsiteX5" fmla="*/ 1591734 w 2785534"/>
              <a:gd name="connsiteY5" fmla="*/ 84927 h 448994"/>
              <a:gd name="connsiteX6" fmla="*/ 1913467 w 2785534"/>
              <a:gd name="connsiteY6" fmla="*/ 313527 h 448994"/>
              <a:gd name="connsiteX7" fmla="*/ 2302934 w 2785534"/>
              <a:gd name="connsiteY7" fmla="*/ 260 h 448994"/>
              <a:gd name="connsiteX8" fmla="*/ 2413000 w 2785534"/>
              <a:gd name="connsiteY8" fmla="*/ 262727 h 448994"/>
              <a:gd name="connsiteX9" fmla="*/ 2785534 w 2785534"/>
              <a:gd name="connsiteY9" fmla="*/ 448994 h 448994"/>
              <a:gd name="connsiteX0" fmla="*/ 0 w 2827867"/>
              <a:gd name="connsiteY0" fmla="*/ 389727 h 406802"/>
              <a:gd name="connsiteX1" fmla="*/ 279400 w 2827867"/>
              <a:gd name="connsiteY1" fmla="*/ 245794 h 406802"/>
              <a:gd name="connsiteX2" fmla="*/ 575734 w 2827867"/>
              <a:gd name="connsiteY2" fmla="*/ 406660 h 406802"/>
              <a:gd name="connsiteX3" fmla="*/ 905934 w 2827867"/>
              <a:gd name="connsiteY3" fmla="*/ 211927 h 406802"/>
              <a:gd name="connsiteX4" fmla="*/ 1219200 w 2827867"/>
              <a:gd name="connsiteY4" fmla="*/ 355860 h 406802"/>
              <a:gd name="connsiteX5" fmla="*/ 1591734 w 2827867"/>
              <a:gd name="connsiteY5" fmla="*/ 84927 h 406802"/>
              <a:gd name="connsiteX6" fmla="*/ 1913467 w 2827867"/>
              <a:gd name="connsiteY6" fmla="*/ 313527 h 406802"/>
              <a:gd name="connsiteX7" fmla="*/ 2302934 w 2827867"/>
              <a:gd name="connsiteY7" fmla="*/ 260 h 406802"/>
              <a:gd name="connsiteX8" fmla="*/ 2413000 w 2827867"/>
              <a:gd name="connsiteY8" fmla="*/ 262727 h 406802"/>
              <a:gd name="connsiteX9" fmla="*/ 2827867 w 2827867"/>
              <a:gd name="connsiteY9" fmla="*/ 305060 h 406802"/>
              <a:gd name="connsiteX0" fmla="*/ 0 w 2802467"/>
              <a:gd name="connsiteY0" fmla="*/ 389727 h 406802"/>
              <a:gd name="connsiteX1" fmla="*/ 279400 w 2802467"/>
              <a:gd name="connsiteY1" fmla="*/ 245794 h 406802"/>
              <a:gd name="connsiteX2" fmla="*/ 575734 w 2802467"/>
              <a:gd name="connsiteY2" fmla="*/ 406660 h 406802"/>
              <a:gd name="connsiteX3" fmla="*/ 905934 w 2802467"/>
              <a:gd name="connsiteY3" fmla="*/ 211927 h 406802"/>
              <a:gd name="connsiteX4" fmla="*/ 1219200 w 2802467"/>
              <a:gd name="connsiteY4" fmla="*/ 355860 h 406802"/>
              <a:gd name="connsiteX5" fmla="*/ 1591734 w 2802467"/>
              <a:gd name="connsiteY5" fmla="*/ 84927 h 406802"/>
              <a:gd name="connsiteX6" fmla="*/ 1913467 w 2802467"/>
              <a:gd name="connsiteY6" fmla="*/ 313527 h 406802"/>
              <a:gd name="connsiteX7" fmla="*/ 2302934 w 2802467"/>
              <a:gd name="connsiteY7" fmla="*/ 260 h 406802"/>
              <a:gd name="connsiteX8" fmla="*/ 2413000 w 2802467"/>
              <a:gd name="connsiteY8" fmla="*/ 262727 h 406802"/>
              <a:gd name="connsiteX9" fmla="*/ 2802467 w 2802467"/>
              <a:gd name="connsiteY9" fmla="*/ 169593 h 406802"/>
              <a:gd name="connsiteX0" fmla="*/ 0 w 2802467"/>
              <a:gd name="connsiteY0" fmla="*/ 322120 h 339195"/>
              <a:gd name="connsiteX1" fmla="*/ 279400 w 2802467"/>
              <a:gd name="connsiteY1" fmla="*/ 178187 h 339195"/>
              <a:gd name="connsiteX2" fmla="*/ 575734 w 2802467"/>
              <a:gd name="connsiteY2" fmla="*/ 339053 h 339195"/>
              <a:gd name="connsiteX3" fmla="*/ 905934 w 2802467"/>
              <a:gd name="connsiteY3" fmla="*/ 144320 h 339195"/>
              <a:gd name="connsiteX4" fmla="*/ 1219200 w 2802467"/>
              <a:gd name="connsiteY4" fmla="*/ 288253 h 339195"/>
              <a:gd name="connsiteX5" fmla="*/ 1591734 w 2802467"/>
              <a:gd name="connsiteY5" fmla="*/ 17320 h 339195"/>
              <a:gd name="connsiteX6" fmla="*/ 1913467 w 2802467"/>
              <a:gd name="connsiteY6" fmla="*/ 245920 h 339195"/>
              <a:gd name="connsiteX7" fmla="*/ 2133601 w 2802467"/>
              <a:gd name="connsiteY7" fmla="*/ 387 h 339195"/>
              <a:gd name="connsiteX8" fmla="*/ 2413000 w 2802467"/>
              <a:gd name="connsiteY8" fmla="*/ 195120 h 339195"/>
              <a:gd name="connsiteX9" fmla="*/ 2802467 w 2802467"/>
              <a:gd name="connsiteY9" fmla="*/ 101986 h 339195"/>
              <a:gd name="connsiteX0" fmla="*/ 0 w 2802467"/>
              <a:gd name="connsiteY0" fmla="*/ 304958 h 322033"/>
              <a:gd name="connsiteX1" fmla="*/ 279400 w 2802467"/>
              <a:gd name="connsiteY1" fmla="*/ 161025 h 322033"/>
              <a:gd name="connsiteX2" fmla="*/ 575734 w 2802467"/>
              <a:gd name="connsiteY2" fmla="*/ 321891 h 322033"/>
              <a:gd name="connsiteX3" fmla="*/ 905934 w 2802467"/>
              <a:gd name="connsiteY3" fmla="*/ 127158 h 322033"/>
              <a:gd name="connsiteX4" fmla="*/ 1219200 w 2802467"/>
              <a:gd name="connsiteY4" fmla="*/ 271091 h 322033"/>
              <a:gd name="connsiteX5" fmla="*/ 1591734 w 2802467"/>
              <a:gd name="connsiteY5" fmla="*/ 158 h 322033"/>
              <a:gd name="connsiteX6" fmla="*/ 1913467 w 2802467"/>
              <a:gd name="connsiteY6" fmla="*/ 228758 h 322033"/>
              <a:gd name="connsiteX7" fmla="*/ 2252134 w 2802467"/>
              <a:gd name="connsiteY7" fmla="*/ 17091 h 322033"/>
              <a:gd name="connsiteX8" fmla="*/ 2413000 w 2802467"/>
              <a:gd name="connsiteY8" fmla="*/ 177958 h 322033"/>
              <a:gd name="connsiteX9" fmla="*/ 2802467 w 2802467"/>
              <a:gd name="connsiteY9" fmla="*/ 84824 h 322033"/>
              <a:gd name="connsiteX0" fmla="*/ 0 w 2802467"/>
              <a:gd name="connsiteY0" fmla="*/ 288378 h 305453"/>
              <a:gd name="connsiteX1" fmla="*/ 279400 w 2802467"/>
              <a:gd name="connsiteY1" fmla="*/ 144445 h 305453"/>
              <a:gd name="connsiteX2" fmla="*/ 575734 w 2802467"/>
              <a:gd name="connsiteY2" fmla="*/ 305311 h 305453"/>
              <a:gd name="connsiteX3" fmla="*/ 905934 w 2802467"/>
              <a:gd name="connsiteY3" fmla="*/ 110578 h 305453"/>
              <a:gd name="connsiteX4" fmla="*/ 1219200 w 2802467"/>
              <a:gd name="connsiteY4" fmla="*/ 254511 h 305453"/>
              <a:gd name="connsiteX5" fmla="*/ 1591734 w 2802467"/>
              <a:gd name="connsiteY5" fmla="*/ 85178 h 305453"/>
              <a:gd name="connsiteX6" fmla="*/ 1913467 w 2802467"/>
              <a:gd name="connsiteY6" fmla="*/ 212178 h 305453"/>
              <a:gd name="connsiteX7" fmla="*/ 2252134 w 2802467"/>
              <a:gd name="connsiteY7" fmla="*/ 511 h 305453"/>
              <a:gd name="connsiteX8" fmla="*/ 2413000 w 2802467"/>
              <a:gd name="connsiteY8" fmla="*/ 161378 h 305453"/>
              <a:gd name="connsiteX9" fmla="*/ 2802467 w 2802467"/>
              <a:gd name="connsiteY9" fmla="*/ 68244 h 305453"/>
              <a:gd name="connsiteX0" fmla="*/ 0 w 2802467"/>
              <a:gd name="connsiteY0" fmla="*/ 288378 h 305453"/>
              <a:gd name="connsiteX1" fmla="*/ 279400 w 2802467"/>
              <a:gd name="connsiteY1" fmla="*/ 144445 h 305453"/>
              <a:gd name="connsiteX2" fmla="*/ 575734 w 2802467"/>
              <a:gd name="connsiteY2" fmla="*/ 305311 h 305453"/>
              <a:gd name="connsiteX3" fmla="*/ 905934 w 2802467"/>
              <a:gd name="connsiteY3" fmla="*/ 110578 h 305453"/>
              <a:gd name="connsiteX4" fmla="*/ 1219200 w 2802467"/>
              <a:gd name="connsiteY4" fmla="*/ 254511 h 305453"/>
              <a:gd name="connsiteX5" fmla="*/ 1591734 w 2802467"/>
              <a:gd name="connsiteY5" fmla="*/ 85178 h 305453"/>
              <a:gd name="connsiteX6" fmla="*/ 1913467 w 2802467"/>
              <a:gd name="connsiteY6" fmla="*/ 212178 h 305453"/>
              <a:gd name="connsiteX7" fmla="*/ 2175934 w 2802467"/>
              <a:gd name="connsiteY7" fmla="*/ 511 h 305453"/>
              <a:gd name="connsiteX8" fmla="*/ 2413000 w 2802467"/>
              <a:gd name="connsiteY8" fmla="*/ 161378 h 305453"/>
              <a:gd name="connsiteX9" fmla="*/ 2802467 w 2802467"/>
              <a:gd name="connsiteY9" fmla="*/ 68244 h 305453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8202 h 305277"/>
              <a:gd name="connsiteX1" fmla="*/ 279400 w 2802467"/>
              <a:gd name="connsiteY1" fmla="*/ 144269 h 305277"/>
              <a:gd name="connsiteX2" fmla="*/ 575734 w 2802467"/>
              <a:gd name="connsiteY2" fmla="*/ 305135 h 305277"/>
              <a:gd name="connsiteX3" fmla="*/ 905934 w 2802467"/>
              <a:gd name="connsiteY3" fmla="*/ 110402 h 305277"/>
              <a:gd name="connsiteX4" fmla="*/ 1219200 w 2802467"/>
              <a:gd name="connsiteY4" fmla="*/ 254335 h 305277"/>
              <a:gd name="connsiteX5" fmla="*/ 1591734 w 2802467"/>
              <a:gd name="connsiteY5" fmla="*/ 85002 h 305277"/>
              <a:gd name="connsiteX6" fmla="*/ 1913467 w 2802467"/>
              <a:gd name="connsiteY6" fmla="*/ 212002 h 305277"/>
              <a:gd name="connsiteX7" fmla="*/ 2175934 w 2802467"/>
              <a:gd name="connsiteY7" fmla="*/ 335 h 305277"/>
              <a:gd name="connsiteX8" fmla="*/ 2362200 w 2802467"/>
              <a:gd name="connsiteY8" fmla="*/ 169669 h 305277"/>
              <a:gd name="connsiteX9" fmla="*/ 2802467 w 2802467"/>
              <a:gd name="connsiteY9" fmla="*/ 68068 h 305277"/>
              <a:gd name="connsiteX0" fmla="*/ 0 w 2802467"/>
              <a:gd name="connsiteY0" fmla="*/ 288202 h 305277"/>
              <a:gd name="connsiteX1" fmla="*/ 279400 w 2802467"/>
              <a:gd name="connsiteY1" fmla="*/ 144269 h 305277"/>
              <a:gd name="connsiteX2" fmla="*/ 575734 w 2802467"/>
              <a:gd name="connsiteY2" fmla="*/ 305135 h 305277"/>
              <a:gd name="connsiteX3" fmla="*/ 905934 w 2802467"/>
              <a:gd name="connsiteY3" fmla="*/ 110402 h 305277"/>
              <a:gd name="connsiteX4" fmla="*/ 1219200 w 2802467"/>
              <a:gd name="connsiteY4" fmla="*/ 254335 h 305277"/>
              <a:gd name="connsiteX5" fmla="*/ 1591734 w 2802467"/>
              <a:gd name="connsiteY5" fmla="*/ 85002 h 305277"/>
              <a:gd name="connsiteX6" fmla="*/ 1913467 w 2802467"/>
              <a:gd name="connsiteY6" fmla="*/ 212002 h 305277"/>
              <a:gd name="connsiteX7" fmla="*/ 2175934 w 2802467"/>
              <a:gd name="connsiteY7" fmla="*/ 335 h 305277"/>
              <a:gd name="connsiteX8" fmla="*/ 2362200 w 2802467"/>
              <a:gd name="connsiteY8" fmla="*/ 169669 h 305277"/>
              <a:gd name="connsiteX9" fmla="*/ 2802467 w 2802467"/>
              <a:gd name="connsiteY9" fmla="*/ 68068 h 305277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7949 h 305024"/>
              <a:gd name="connsiteX1" fmla="*/ 279400 w 2802467"/>
              <a:gd name="connsiteY1" fmla="*/ 144016 h 305024"/>
              <a:gd name="connsiteX2" fmla="*/ 575734 w 2802467"/>
              <a:gd name="connsiteY2" fmla="*/ 304882 h 305024"/>
              <a:gd name="connsiteX3" fmla="*/ 905934 w 2802467"/>
              <a:gd name="connsiteY3" fmla="*/ 110149 h 305024"/>
              <a:gd name="connsiteX4" fmla="*/ 1219200 w 2802467"/>
              <a:gd name="connsiteY4" fmla="*/ 254082 h 305024"/>
              <a:gd name="connsiteX5" fmla="*/ 1591734 w 2802467"/>
              <a:gd name="connsiteY5" fmla="*/ 84749 h 305024"/>
              <a:gd name="connsiteX6" fmla="*/ 1913467 w 2802467"/>
              <a:gd name="connsiteY6" fmla="*/ 211749 h 305024"/>
              <a:gd name="connsiteX7" fmla="*/ 2175934 w 2802467"/>
              <a:gd name="connsiteY7" fmla="*/ 82 h 305024"/>
              <a:gd name="connsiteX8" fmla="*/ 2472267 w 2802467"/>
              <a:gd name="connsiteY8" fmla="*/ 186349 h 305024"/>
              <a:gd name="connsiteX9" fmla="*/ 2802467 w 2802467"/>
              <a:gd name="connsiteY9" fmla="*/ 67815 h 305024"/>
              <a:gd name="connsiteX0" fmla="*/ 0 w 2802467"/>
              <a:gd name="connsiteY0" fmla="*/ 287949 h 305024"/>
              <a:gd name="connsiteX1" fmla="*/ 279400 w 2802467"/>
              <a:gd name="connsiteY1" fmla="*/ 144016 h 305024"/>
              <a:gd name="connsiteX2" fmla="*/ 575734 w 2802467"/>
              <a:gd name="connsiteY2" fmla="*/ 304882 h 305024"/>
              <a:gd name="connsiteX3" fmla="*/ 905934 w 2802467"/>
              <a:gd name="connsiteY3" fmla="*/ 110149 h 305024"/>
              <a:gd name="connsiteX4" fmla="*/ 1219200 w 2802467"/>
              <a:gd name="connsiteY4" fmla="*/ 254082 h 305024"/>
              <a:gd name="connsiteX5" fmla="*/ 1591734 w 2802467"/>
              <a:gd name="connsiteY5" fmla="*/ 84749 h 305024"/>
              <a:gd name="connsiteX6" fmla="*/ 1913467 w 2802467"/>
              <a:gd name="connsiteY6" fmla="*/ 211749 h 305024"/>
              <a:gd name="connsiteX7" fmla="*/ 2175934 w 2802467"/>
              <a:gd name="connsiteY7" fmla="*/ 82 h 305024"/>
              <a:gd name="connsiteX8" fmla="*/ 2472267 w 2802467"/>
              <a:gd name="connsiteY8" fmla="*/ 186349 h 305024"/>
              <a:gd name="connsiteX9" fmla="*/ 2802467 w 2802467"/>
              <a:gd name="connsiteY9" fmla="*/ 67815 h 305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02467" h="305024">
                <a:moveTo>
                  <a:pt x="0" y="287949"/>
                </a:moveTo>
                <a:cubicBezTo>
                  <a:pt x="91722" y="214571"/>
                  <a:pt x="183444" y="141194"/>
                  <a:pt x="279400" y="144016"/>
                </a:cubicBezTo>
                <a:cubicBezTo>
                  <a:pt x="375356" y="146838"/>
                  <a:pt x="471312" y="310526"/>
                  <a:pt x="575734" y="304882"/>
                </a:cubicBezTo>
                <a:cubicBezTo>
                  <a:pt x="680156" y="299238"/>
                  <a:pt x="798690" y="118616"/>
                  <a:pt x="905934" y="110149"/>
                </a:cubicBezTo>
                <a:cubicBezTo>
                  <a:pt x="1013178" y="101682"/>
                  <a:pt x="1104900" y="258315"/>
                  <a:pt x="1219200" y="254082"/>
                </a:cubicBezTo>
                <a:cubicBezTo>
                  <a:pt x="1333500" y="249849"/>
                  <a:pt x="1476023" y="91804"/>
                  <a:pt x="1591734" y="84749"/>
                </a:cubicBezTo>
                <a:cubicBezTo>
                  <a:pt x="1707445" y="77693"/>
                  <a:pt x="1816101" y="225860"/>
                  <a:pt x="1913467" y="211749"/>
                </a:cubicBezTo>
                <a:cubicBezTo>
                  <a:pt x="2010833" y="197638"/>
                  <a:pt x="2082801" y="4315"/>
                  <a:pt x="2175934" y="82"/>
                </a:cubicBezTo>
                <a:cubicBezTo>
                  <a:pt x="2269067" y="-4151"/>
                  <a:pt x="2297289" y="158126"/>
                  <a:pt x="2472267" y="186349"/>
                </a:cubicBezTo>
                <a:cubicBezTo>
                  <a:pt x="2681111" y="239971"/>
                  <a:pt x="2802467" y="67815"/>
                  <a:pt x="2802467" y="67815"/>
                </a:cubicBezTo>
              </a:path>
            </a:pathLst>
          </a:cu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DDFE26E6-D675-51AE-6A33-F578B87AB0E9}"/>
              </a:ext>
            </a:extLst>
          </p:cNvPr>
          <p:cNvGrpSpPr/>
          <p:nvPr/>
        </p:nvGrpSpPr>
        <p:grpSpPr>
          <a:xfrm>
            <a:off x="747526" y="1818527"/>
            <a:ext cx="3739552" cy="3963063"/>
            <a:chOff x="884491" y="1737755"/>
            <a:chExt cx="3739552" cy="3963063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A9F25065-B9B4-AB73-3DA0-DBCE052CE467}"/>
                </a:ext>
              </a:extLst>
            </p:cNvPr>
            <p:cNvSpPr/>
            <p:nvPr/>
          </p:nvSpPr>
          <p:spPr>
            <a:xfrm>
              <a:off x="3485083" y="408806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CEEDCBB4-D2C2-FD00-8BB8-A7769A514E05}"/>
                </a:ext>
              </a:extLst>
            </p:cNvPr>
            <p:cNvSpPr/>
            <p:nvPr/>
          </p:nvSpPr>
          <p:spPr>
            <a:xfrm>
              <a:off x="3854574" y="2033088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06A265F-0D76-A1D5-4EBC-E5C27E159200}"/>
                </a:ext>
              </a:extLst>
            </p:cNvPr>
            <p:cNvSpPr/>
            <p:nvPr/>
          </p:nvSpPr>
          <p:spPr>
            <a:xfrm>
              <a:off x="4288667" y="244912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2652D587-5D40-D046-97CE-162CAE291E30}"/>
                </a:ext>
              </a:extLst>
            </p:cNvPr>
            <p:cNvSpPr/>
            <p:nvPr/>
          </p:nvSpPr>
          <p:spPr>
            <a:xfrm>
              <a:off x="4120978" y="4707668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05318409-322A-1795-055E-BADA327AD64B}"/>
                </a:ext>
              </a:extLst>
            </p:cNvPr>
            <p:cNvSpPr/>
            <p:nvPr/>
          </p:nvSpPr>
          <p:spPr>
            <a:xfrm>
              <a:off x="2307986" y="4578797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8A69D0AF-92B5-7FBE-D295-90C467860898}"/>
                </a:ext>
              </a:extLst>
            </p:cNvPr>
            <p:cNvSpPr/>
            <p:nvPr/>
          </p:nvSpPr>
          <p:spPr>
            <a:xfrm>
              <a:off x="2698427" y="3159623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07FD6DA2-6886-E678-6F00-61F817068C8A}"/>
                </a:ext>
              </a:extLst>
            </p:cNvPr>
            <p:cNvSpPr/>
            <p:nvPr/>
          </p:nvSpPr>
          <p:spPr>
            <a:xfrm>
              <a:off x="934657" y="228252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EC72B267-71C0-443F-78EC-99F3ACC08A13}"/>
                </a:ext>
              </a:extLst>
            </p:cNvPr>
            <p:cNvSpPr/>
            <p:nvPr/>
          </p:nvSpPr>
          <p:spPr>
            <a:xfrm>
              <a:off x="2643707" y="1737755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89B37D85-20AE-4410-35A6-00B5F1899077}"/>
                </a:ext>
              </a:extLst>
            </p:cNvPr>
            <p:cNvSpPr/>
            <p:nvPr/>
          </p:nvSpPr>
          <p:spPr>
            <a:xfrm>
              <a:off x="2547916" y="5365442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5161ED96-E8E4-DB23-270D-D5D513F1169F}"/>
                </a:ext>
              </a:extLst>
            </p:cNvPr>
            <p:cNvSpPr/>
            <p:nvPr/>
          </p:nvSpPr>
          <p:spPr>
            <a:xfrm>
              <a:off x="2643198" y="3729139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2AB089D9-0425-A6B9-21BF-9F71A9A98513}"/>
                </a:ext>
              </a:extLst>
            </p:cNvPr>
            <p:cNvSpPr/>
            <p:nvPr/>
          </p:nvSpPr>
          <p:spPr>
            <a:xfrm>
              <a:off x="884491" y="4441537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19ACEB9-4F96-DE9D-8505-B173BD2FE74C}"/>
                </a:ext>
              </a:extLst>
            </p:cNvPr>
            <p:cNvSpPr/>
            <p:nvPr/>
          </p:nvSpPr>
          <p:spPr>
            <a:xfrm>
              <a:off x="2024246" y="2294409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47D10885-FB69-E900-6C59-960C15FC446C}"/>
                </a:ext>
              </a:extLst>
            </p:cNvPr>
            <p:cNvSpPr/>
            <p:nvPr/>
          </p:nvSpPr>
          <p:spPr>
            <a:xfrm>
              <a:off x="3310829" y="5365442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EA9EADA9-A6B1-4BEA-B8CD-B502855455A6}"/>
              </a:ext>
            </a:extLst>
          </p:cNvPr>
          <p:cNvGrpSpPr/>
          <p:nvPr/>
        </p:nvGrpSpPr>
        <p:grpSpPr>
          <a:xfrm>
            <a:off x="1139542" y="1864156"/>
            <a:ext cx="3565810" cy="3901412"/>
            <a:chOff x="1276507" y="1783384"/>
            <a:chExt cx="3565810" cy="3901412"/>
          </a:xfrm>
          <a:solidFill>
            <a:schemeClr val="tx2"/>
          </a:solidFill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B9888FE2-4953-ACC5-7C2F-4EB44346C462}"/>
                </a:ext>
              </a:extLst>
            </p:cNvPr>
            <p:cNvSpPr/>
            <p:nvPr/>
          </p:nvSpPr>
          <p:spPr>
            <a:xfrm>
              <a:off x="4075125" y="3644273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E3B11E57-BE02-5AAC-9159-1469605573D0}"/>
                </a:ext>
              </a:extLst>
            </p:cNvPr>
            <p:cNvSpPr/>
            <p:nvPr/>
          </p:nvSpPr>
          <p:spPr>
            <a:xfrm>
              <a:off x="3260277" y="2232473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F08327B7-2B5C-3BA5-4C70-8AAABBD01400}"/>
                </a:ext>
              </a:extLst>
            </p:cNvPr>
            <p:cNvSpPr/>
            <p:nvPr/>
          </p:nvSpPr>
          <p:spPr>
            <a:xfrm>
              <a:off x="4288667" y="5292512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FAA3C42-4C6C-5B59-A84F-FFB6C1B9132B}"/>
                </a:ext>
              </a:extLst>
            </p:cNvPr>
            <p:cNvSpPr/>
            <p:nvPr/>
          </p:nvSpPr>
          <p:spPr>
            <a:xfrm>
              <a:off x="3236608" y="4555194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9C761C7E-1DFE-18F9-B425-CA0C5035CD4C}"/>
                </a:ext>
              </a:extLst>
            </p:cNvPr>
            <p:cNvSpPr/>
            <p:nvPr/>
          </p:nvSpPr>
          <p:spPr>
            <a:xfrm>
              <a:off x="3677712" y="3033987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19E77CB5-82FB-1392-D2A1-0C56EF38DF94}"/>
                </a:ext>
              </a:extLst>
            </p:cNvPr>
            <p:cNvSpPr/>
            <p:nvPr/>
          </p:nvSpPr>
          <p:spPr>
            <a:xfrm>
              <a:off x="1534226" y="4146888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B8E62145-289E-76D1-6F83-B16251657B8D}"/>
                </a:ext>
              </a:extLst>
            </p:cNvPr>
            <p:cNvSpPr/>
            <p:nvPr/>
          </p:nvSpPr>
          <p:spPr>
            <a:xfrm>
              <a:off x="1276507" y="1783384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0963405A-4C8C-4269-C25C-C02D62118CB4}"/>
                </a:ext>
              </a:extLst>
            </p:cNvPr>
            <p:cNvSpPr/>
            <p:nvPr/>
          </p:nvSpPr>
          <p:spPr>
            <a:xfrm>
              <a:off x="1416595" y="3197546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E07E5924-CEA2-455E-46E7-2D047A6A5058}"/>
                </a:ext>
              </a:extLst>
            </p:cNvPr>
            <p:cNvSpPr/>
            <p:nvPr/>
          </p:nvSpPr>
          <p:spPr>
            <a:xfrm>
              <a:off x="1359786" y="4852346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F3E7F208-6701-C2E8-04A4-81F1E407EF3C}"/>
                </a:ext>
              </a:extLst>
            </p:cNvPr>
            <p:cNvSpPr/>
            <p:nvPr/>
          </p:nvSpPr>
          <p:spPr>
            <a:xfrm>
              <a:off x="2024246" y="5349420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976F462-4121-5D3D-8475-667F9FCF3235}"/>
                </a:ext>
              </a:extLst>
            </p:cNvPr>
            <p:cNvSpPr/>
            <p:nvPr/>
          </p:nvSpPr>
          <p:spPr>
            <a:xfrm>
              <a:off x="4506941" y="2983871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18234CE9-BD1E-8219-2CC3-86E283017C04}"/>
              </a:ext>
            </a:extLst>
          </p:cNvPr>
          <p:cNvGrpSpPr/>
          <p:nvPr/>
        </p:nvGrpSpPr>
        <p:grpSpPr>
          <a:xfrm>
            <a:off x="833165" y="3535396"/>
            <a:ext cx="2386182" cy="440322"/>
            <a:chOff x="970130" y="3454624"/>
            <a:chExt cx="2386182" cy="440322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0ACDCBFD-7EAA-1B53-D400-FDB4EA314B1F}"/>
                </a:ext>
              </a:extLst>
            </p:cNvPr>
            <p:cNvSpPr/>
            <p:nvPr/>
          </p:nvSpPr>
          <p:spPr>
            <a:xfrm>
              <a:off x="970130" y="360503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57E7891B-E598-03FA-6278-D164FAAA4340}"/>
                </a:ext>
              </a:extLst>
            </p:cNvPr>
            <p:cNvSpPr/>
            <p:nvPr/>
          </p:nvSpPr>
          <p:spPr>
            <a:xfrm>
              <a:off x="1201453" y="37577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71EDDD8-444E-979D-B0C2-97699B381AFF}"/>
                </a:ext>
              </a:extLst>
            </p:cNvPr>
            <p:cNvSpPr/>
            <p:nvPr/>
          </p:nvSpPr>
          <p:spPr>
            <a:xfrm>
              <a:off x="1515703" y="35655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D9E98B71-A6B2-BC14-8D1F-64C33BEBEABA}"/>
                </a:ext>
              </a:extLst>
            </p:cNvPr>
            <p:cNvSpPr/>
            <p:nvPr/>
          </p:nvSpPr>
          <p:spPr>
            <a:xfrm>
              <a:off x="1779477" y="370237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F7B6E41F-2124-99E6-EAF4-74CB7363272B}"/>
                </a:ext>
              </a:extLst>
            </p:cNvPr>
            <p:cNvSpPr/>
            <p:nvPr/>
          </p:nvSpPr>
          <p:spPr>
            <a:xfrm>
              <a:off x="2123354" y="35382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36065C9E-AA72-021D-3915-F3E277583700}"/>
                </a:ext>
              </a:extLst>
            </p:cNvPr>
            <p:cNvSpPr/>
            <p:nvPr/>
          </p:nvSpPr>
          <p:spPr>
            <a:xfrm>
              <a:off x="2404946" y="36677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8F0A534A-AC9C-1014-85C7-2EF1FA6536AE}"/>
                </a:ext>
              </a:extLst>
            </p:cNvPr>
            <p:cNvSpPr/>
            <p:nvPr/>
          </p:nvSpPr>
          <p:spPr>
            <a:xfrm>
              <a:off x="2641431" y="345462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B17925DD-87A7-4119-7CC0-30922B4E9259}"/>
                </a:ext>
              </a:extLst>
            </p:cNvPr>
            <p:cNvSpPr/>
            <p:nvPr/>
          </p:nvSpPr>
          <p:spPr>
            <a:xfrm>
              <a:off x="2931935" y="365740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BDDE7A47-EFF8-746D-0038-6F96311BA240}"/>
                </a:ext>
              </a:extLst>
            </p:cNvPr>
            <p:cNvSpPr/>
            <p:nvPr/>
          </p:nvSpPr>
          <p:spPr>
            <a:xfrm>
              <a:off x="3219152" y="351058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A290D9EC-0F2B-024F-8561-A7773553932C}"/>
              </a:ext>
            </a:extLst>
          </p:cNvPr>
          <p:cNvGrpSpPr/>
          <p:nvPr/>
        </p:nvGrpSpPr>
        <p:grpSpPr>
          <a:xfrm>
            <a:off x="833517" y="3540762"/>
            <a:ext cx="2386182" cy="440322"/>
            <a:chOff x="970130" y="3454624"/>
            <a:chExt cx="2386182" cy="440322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65E70E95-84CE-807C-E55E-7E6E5EB016AE}"/>
                </a:ext>
              </a:extLst>
            </p:cNvPr>
            <p:cNvSpPr/>
            <p:nvPr/>
          </p:nvSpPr>
          <p:spPr>
            <a:xfrm>
              <a:off x="970130" y="360503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5D77ACCF-3A79-E025-286D-E0D7E88C78C3}"/>
                </a:ext>
              </a:extLst>
            </p:cNvPr>
            <p:cNvSpPr/>
            <p:nvPr/>
          </p:nvSpPr>
          <p:spPr>
            <a:xfrm>
              <a:off x="1201453" y="37577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60884F8B-6405-3B57-7700-1652AC9907F3}"/>
                </a:ext>
              </a:extLst>
            </p:cNvPr>
            <p:cNvSpPr/>
            <p:nvPr/>
          </p:nvSpPr>
          <p:spPr>
            <a:xfrm>
              <a:off x="1515703" y="35655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C3B985F4-CBB3-FC54-2F80-2D5E97565DF6}"/>
                </a:ext>
              </a:extLst>
            </p:cNvPr>
            <p:cNvSpPr/>
            <p:nvPr/>
          </p:nvSpPr>
          <p:spPr>
            <a:xfrm>
              <a:off x="1779477" y="370237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8FE15212-6AB5-4AA6-1224-7B4A0E5EFB97}"/>
                </a:ext>
              </a:extLst>
            </p:cNvPr>
            <p:cNvSpPr/>
            <p:nvPr/>
          </p:nvSpPr>
          <p:spPr>
            <a:xfrm>
              <a:off x="2123354" y="35382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9850069A-758C-7F63-FE7F-16D7DFCFD905}"/>
                </a:ext>
              </a:extLst>
            </p:cNvPr>
            <p:cNvSpPr/>
            <p:nvPr/>
          </p:nvSpPr>
          <p:spPr>
            <a:xfrm>
              <a:off x="2404946" y="36677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6913B7D0-FAD3-0942-6044-0A3A95FFBAC3}"/>
                </a:ext>
              </a:extLst>
            </p:cNvPr>
            <p:cNvSpPr/>
            <p:nvPr/>
          </p:nvSpPr>
          <p:spPr>
            <a:xfrm>
              <a:off x="2641431" y="345462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8D5326F4-B8A7-7771-CBD0-874DD02E5F29}"/>
                </a:ext>
              </a:extLst>
            </p:cNvPr>
            <p:cNvSpPr/>
            <p:nvPr/>
          </p:nvSpPr>
          <p:spPr>
            <a:xfrm>
              <a:off x="2931935" y="365740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0A402E58-B907-77AF-F5F5-3E9682998218}"/>
                </a:ext>
              </a:extLst>
            </p:cNvPr>
            <p:cNvSpPr/>
            <p:nvPr/>
          </p:nvSpPr>
          <p:spPr>
            <a:xfrm>
              <a:off x="3219152" y="351058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</p:grpSp>
      <p:pic>
        <p:nvPicPr>
          <p:cNvPr id="44" name="Picture 43">
            <a:extLst>
              <a:ext uri="{FF2B5EF4-FFF2-40B4-BE49-F238E27FC236}">
                <a16:creationId xmlns:a16="http://schemas.microsoft.com/office/drawing/2014/main" id="{CEFDC09B-722C-46A0-25CC-E4E381E289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674" y="6342099"/>
            <a:ext cx="1430607" cy="384220"/>
          </a:xfrm>
          <a:prstGeom prst="rect">
            <a:avLst/>
          </a:prstGeom>
        </p:spPr>
      </p:pic>
      <p:sp>
        <p:nvSpPr>
          <p:cNvPr id="93" name="TextBox 92">
            <a:extLst>
              <a:ext uri="{FF2B5EF4-FFF2-40B4-BE49-F238E27FC236}">
                <a16:creationId xmlns:a16="http://schemas.microsoft.com/office/drawing/2014/main" id="{F5F5D7F9-4E33-4256-883A-EC5A3EB17DDE}"/>
              </a:ext>
            </a:extLst>
          </p:cNvPr>
          <p:cNvSpPr txBox="1"/>
          <p:nvPr/>
        </p:nvSpPr>
        <p:spPr>
          <a:xfrm>
            <a:off x="6096000" y="1426764"/>
            <a:ext cx="47997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400" b="1" dirty="0">
                <a:latin typeface="Lucida grande" panose="020B0502040204020203"/>
              </a:rPr>
              <a:t>What is the system made up of?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E7C95931-AB20-84C6-09E7-6506EBECEEA9}"/>
              </a:ext>
            </a:extLst>
          </p:cNvPr>
          <p:cNvSpPr txBox="1"/>
          <p:nvPr/>
        </p:nvSpPr>
        <p:spPr>
          <a:xfrm>
            <a:off x="9475218" y="2200934"/>
            <a:ext cx="20620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Polymer curve</a:t>
            </a:r>
          </a:p>
        </p:txBody>
      </p: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60B847FA-7868-4315-BB00-AB8FD5AF596D}"/>
              </a:ext>
            </a:extLst>
          </p:cNvPr>
          <p:cNvGrpSpPr/>
          <p:nvPr/>
        </p:nvGrpSpPr>
        <p:grpSpPr>
          <a:xfrm>
            <a:off x="9369912" y="4204193"/>
            <a:ext cx="2527388" cy="2106320"/>
            <a:chOff x="9084313" y="4133482"/>
            <a:chExt cx="2762513" cy="2302273"/>
          </a:xfrm>
        </p:grpSpPr>
        <p:grpSp>
          <p:nvGrpSpPr>
            <p:cNvPr id="155" name="Group 154">
              <a:extLst>
                <a:ext uri="{FF2B5EF4-FFF2-40B4-BE49-F238E27FC236}">
                  <a16:creationId xmlns:a16="http://schemas.microsoft.com/office/drawing/2014/main" id="{846B3CE6-12AB-88F9-DDEA-1FA88CF20D27}"/>
                </a:ext>
              </a:extLst>
            </p:cNvPr>
            <p:cNvGrpSpPr/>
            <p:nvPr/>
          </p:nvGrpSpPr>
          <p:grpSpPr>
            <a:xfrm>
              <a:off x="9084313" y="4133482"/>
              <a:ext cx="2762513" cy="2302273"/>
              <a:chOff x="9084313" y="4133482"/>
              <a:chExt cx="2762513" cy="2302273"/>
            </a:xfrm>
          </p:grpSpPr>
          <p:cxnSp>
            <p:nvCxnSpPr>
              <p:cNvPr id="95" name="Straight Arrow Connector 94">
                <a:extLst>
                  <a:ext uri="{FF2B5EF4-FFF2-40B4-BE49-F238E27FC236}">
                    <a16:creationId xmlns:a16="http://schemas.microsoft.com/office/drawing/2014/main" id="{333E279B-E589-2C65-8C68-34011FC0517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323400" y="4456673"/>
                <a:ext cx="0" cy="1979082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Arrow Connector 95">
                <a:extLst>
                  <a:ext uri="{FF2B5EF4-FFF2-40B4-BE49-F238E27FC236}">
                    <a16:creationId xmlns:a16="http://schemas.microsoft.com/office/drawing/2014/main" id="{14FB392A-F632-3E7E-9E08-A0765A3CB23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084313" y="5472915"/>
                <a:ext cx="2474540" cy="1262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08" name="Picture 107">
                <a:extLst>
                  <a:ext uri="{FF2B5EF4-FFF2-40B4-BE49-F238E27FC236}">
                    <a16:creationId xmlns:a16="http://schemas.microsoft.com/office/drawing/2014/main" id="{9A1E5AE5-AFB7-FAE4-AA77-370F2E1FF7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235680" y="4133482"/>
                <a:ext cx="171805" cy="203042"/>
              </a:xfrm>
              <a:prstGeom prst="rect">
                <a:avLst/>
              </a:prstGeom>
            </p:spPr>
          </p:pic>
          <p:pic>
            <p:nvPicPr>
              <p:cNvPr id="140" name="Picture 139">
                <a:extLst>
                  <a:ext uri="{FF2B5EF4-FFF2-40B4-BE49-F238E27FC236}">
                    <a16:creationId xmlns:a16="http://schemas.microsoft.com/office/drawing/2014/main" id="{742E257D-592E-7A01-A5CB-40A8E05459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641874" y="5399869"/>
                <a:ext cx="204952" cy="167688"/>
              </a:xfrm>
              <a:prstGeom prst="rect">
                <a:avLst/>
              </a:prstGeom>
            </p:spPr>
          </p:pic>
        </p:grpSp>
        <p:grpSp>
          <p:nvGrpSpPr>
            <p:cNvPr id="156" name="Group 155">
              <a:extLst>
                <a:ext uri="{FF2B5EF4-FFF2-40B4-BE49-F238E27FC236}">
                  <a16:creationId xmlns:a16="http://schemas.microsoft.com/office/drawing/2014/main" id="{1EA976DF-1A9E-7731-168E-2220B8A0D490}"/>
                </a:ext>
              </a:extLst>
            </p:cNvPr>
            <p:cNvGrpSpPr/>
            <p:nvPr/>
          </p:nvGrpSpPr>
          <p:grpSpPr>
            <a:xfrm>
              <a:off x="9580183" y="4447592"/>
              <a:ext cx="2084182" cy="1718178"/>
              <a:chOff x="9580183" y="4447592"/>
              <a:chExt cx="2084182" cy="1718178"/>
            </a:xfrm>
          </p:grpSpPr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1BFEF03E-6331-7AA7-308C-1E5B93BEE2BF}"/>
                  </a:ext>
                </a:extLst>
              </p:cNvPr>
              <p:cNvSpPr/>
              <p:nvPr/>
            </p:nvSpPr>
            <p:spPr>
              <a:xfrm>
                <a:off x="9697886" y="4554716"/>
                <a:ext cx="120544" cy="12054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3" name="Oval 122">
                <a:extLst>
                  <a:ext uri="{FF2B5EF4-FFF2-40B4-BE49-F238E27FC236}">
                    <a16:creationId xmlns:a16="http://schemas.microsoft.com/office/drawing/2014/main" id="{9E48C732-567B-E6CD-BD43-4BDDD47AEA47}"/>
                  </a:ext>
                </a:extLst>
              </p:cNvPr>
              <p:cNvSpPr/>
              <p:nvPr/>
            </p:nvSpPr>
            <p:spPr>
              <a:xfrm>
                <a:off x="9811808" y="5666148"/>
                <a:ext cx="120544" cy="12054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4" name="Oval 123">
                <a:extLst>
                  <a:ext uri="{FF2B5EF4-FFF2-40B4-BE49-F238E27FC236}">
                    <a16:creationId xmlns:a16="http://schemas.microsoft.com/office/drawing/2014/main" id="{009A491E-366D-19DE-204B-9105653A083D}"/>
                  </a:ext>
                </a:extLst>
              </p:cNvPr>
              <p:cNvSpPr/>
              <p:nvPr/>
            </p:nvSpPr>
            <p:spPr>
              <a:xfrm>
                <a:off x="10652929" y="5053021"/>
                <a:ext cx="120544" cy="12054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3E44C539-8D10-66B2-C604-C46AC87C18F5}"/>
                  </a:ext>
                </a:extLst>
              </p:cNvPr>
              <p:cNvSpPr/>
              <p:nvPr/>
            </p:nvSpPr>
            <p:spPr>
              <a:xfrm>
                <a:off x="10984611" y="4447592"/>
                <a:ext cx="120544" cy="12054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33" name="Picture 132">
                <a:extLst>
                  <a:ext uri="{FF2B5EF4-FFF2-40B4-BE49-F238E27FC236}">
                    <a16:creationId xmlns:a16="http://schemas.microsoft.com/office/drawing/2014/main" id="{179061E8-3A4F-5835-A694-DC1341D00F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666282" y="4798491"/>
                <a:ext cx="269528" cy="215622"/>
              </a:xfrm>
              <a:prstGeom prst="rect">
                <a:avLst/>
              </a:prstGeom>
            </p:spPr>
          </p:pic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0F6A5509-C8D2-ABB6-949E-3E0DB6C65A15}"/>
                  </a:ext>
                </a:extLst>
              </p:cNvPr>
              <p:cNvSpPr/>
              <p:nvPr/>
            </p:nvSpPr>
            <p:spPr>
              <a:xfrm>
                <a:off x="11290790" y="5820508"/>
                <a:ext cx="120544" cy="12054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44" name="Picture 143">
                <a:extLst>
                  <a:ext uri="{FF2B5EF4-FFF2-40B4-BE49-F238E27FC236}">
                    <a16:creationId xmlns:a16="http://schemas.microsoft.com/office/drawing/2014/main" id="{B3BFCB90-C522-A452-2122-D9542EDC51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745208" y="4615630"/>
                <a:ext cx="602642" cy="199261"/>
              </a:xfrm>
              <a:prstGeom prst="rect">
                <a:avLst/>
              </a:prstGeom>
            </p:spPr>
          </p:pic>
          <p:pic>
            <p:nvPicPr>
              <p:cNvPr id="150" name="Picture 149">
                <a:extLst>
                  <a:ext uri="{FF2B5EF4-FFF2-40B4-BE49-F238E27FC236}">
                    <a16:creationId xmlns:a16="http://schemas.microsoft.com/office/drawing/2014/main" id="{B63A938E-1CC7-9EE4-56A3-F4133A46B9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580183" y="5874220"/>
                <a:ext cx="622303" cy="205762"/>
              </a:xfrm>
              <a:prstGeom prst="rect">
                <a:avLst/>
              </a:prstGeom>
            </p:spPr>
          </p:pic>
          <p:pic>
            <p:nvPicPr>
              <p:cNvPr id="152" name="Picture 151">
                <a:extLst>
                  <a:ext uri="{FF2B5EF4-FFF2-40B4-BE49-F238E27FC236}">
                    <a16:creationId xmlns:a16="http://schemas.microsoft.com/office/drawing/2014/main" id="{58411CE4-284C-C506-A6F4-ED72E2D096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437440" y="5220057"/>
                <a:ext cx="593389" cy="196201"/>
              </a:xfrm>
              <a:prstGeom prst="rect">
                <a:avLst/>
              </a:prstGeom>
            </p:spPr>
          </p:pic>
          <p:pic>
            <p:nvPicPr>
              <p:cNvPr id="154" name="Picture 153">
                <a:extLst>
                  <a:ext uri="{FF2B5EF4-FFF2-40B4-BE49-F238E27FC236}">
                    <a16:creationId xmlns:a16="http://schemas.microsoft.com/office/drawing/2014/main" id="{69688FA6-06B7-6546-6723-148AD4EB2D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1018084" y="5952081"/>
                <a:ext cx="646281" cy="213689"/>
              </a:xfrm>
              <a:prstGeom prst="rect">
                <a:avLst/>
              </a:prstGeom>
            </p:spPr>
          </p:pic>
        </p:grpSp>
      </p:grpSp>
      <p:sp>
        <p:nvSpPr>
          <p:cNvPr id="158" name="TextBox 157">
            <a:extLst>
              <a:ext uri="{FF2B5EF4-FFF2-40B4-BE49-F238E27FC236}">
                <a16:creationId xmlns:a16="http://schemas.microsoft.com/office/drawing/2014/main" id="{F120FD33-2491-9B51-0CE4-10B3B110B9F2}"/>
              </a:ext>
            </a:extLst>
          </p:cNvPr>
          <p:cNvSpPr txBox="1"/>
          <p:nvPr/>
        </p:nvSpPr>
        <p:spPr>
          <a:xfrm>
            <a:off x="9109101" y="3815919"/>
            <a:ext cx="28524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Discrete particle locations</a:t>
            </a: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EE6C7972-7AC7-7159-6063-518FABBDBD9C}"/>
              </a:ext>
            </a:extLst>
          </p:cNvPr>
          <p:cNvGrpSpPr/>
          <p:nvPr/>
        </p:nvGrpSpPr>
        <p:grpSpPr>
          <a:xfrm>
            <a:off x="9336861" y="2665197"/>
            <a:ext cx="2505083" cy="886080"/>
            <a:chOff x="9530938" y="2633717"/>
            <a:chExt cx="2505083" cy="886080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52DD0E91-E753-CFBA-362D-B0D6595DCCE2}"/>
                </a:ext>
              </a:extLst>
            </p:cNvPr>
            <p:cNvSpPr/>
            <p:nvPr/>
          </p:nvSpPr>
          <p:spPr>
            <a:xfrm>
              <a:off x="9780672" y="2831553"/>
              <a:ext cx="2023583" cy="471109"/>
            </a:xfrm>
            <a:custGeom>
              <a:avLst/>
              <a:gdLst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795867 w 2016565"/>
                <a:gd name="connsiteY16" fmla="*/ 163663 h 477166"/>
                <a:gd name="connsiteX17" fmla="*/ 897467 w 2016565"/>
                <a:gd name="connsiteY17" fmla="*/ 409196 h 477166"/>
                <a:gd name="connsiteX18" fmla="*/ 1413934 w 2016565"/>
                <a:gd name="connsiteY18" fmla="*/ 392263 h 477166"/>
                <a:gd name="connsiteX19" fmla="*/ 1388534 w 2016565"/>
                <a:gd name="connsiteY19" fmla="*/ 205996 h 477166"/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897467 w 2016565"/>
                <a:gd name="connsiteY16" fmla="*/ 409196 h 477166"/>
                <a:gd name="connsiteX17" fmla="*/ 1413934 w 2016565"/>
                <a:gd name="connsiteY17" fmla="*/ 392263 h 477166"/>
                <a:gd name="connsiteX18" fmla="*/ 1388534 w 2016565"/>
                <a:gd name="connsiteY18" fmla="*/ 205996 h 477166"/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897467 w 2016565"/>
                <a:gd name="connsiteY15" fmla="*/ 409196 h 477166"/>
                <a:gd name="connsiteX16" fmla="*/ 1413934 w 2016565"/>
                <a:gd name="connsiteY16" fmla="*/ 392263 h 477166"/>
                <a:gd name="connsiteX17" fmla="*/ 1388534 w 2016565"/>
                <a:gd name="connsiteY17" fmla="*/ 205996 h 477166"/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1126067 w 2016565"/>
                <a:gd name="connsiteY4" fmla="*/ 299129 h 477166"/>
                <a:gd name="connsiteX5" fmla="*/ 1354667 w 2016565"/>
                <a:gd name="connsiteY5" fmla="*/ 112863 h 477166"/>
                <a:gd name="connsiteX6" fmla="*/ 1701800 w 2016565"/>
                <a:gd name="connsiteY6" fmla="*/ 290663 h 477166"/>
                <a:gd name="connsiteX7" fmla="*/ 1938867 w 2016565"/>
                <a:gd name="connsiteY7" fmla="*/ 163663 h 477166"/>
                <a:gd name="connsiteX8" fmla="*/ 1820334 w 2016565"/>
                <a:gd name="connsiteY8" fmla="*/ 2796 h 477166"/>
                <a:gd name="connsiteX9" fmla="*/ 1693334 w 2016565"/>
                <a:gd name="connsiteY9" fmla="*/ 307596 h 477166"/>
                <a:gd name="connsiteX10" fmla="*/ 1879600 w 2016565"/>
                <a:gd name="connsiteY10" fmla="*/ 476929 h 477166"/>
                <a:gd name="connsiteX11" fmla="*/ 2006600 w 2016565"/>
                <a:gd name="connsiteY11" fmla="*/ 273729 h 477166"/>
                <a:gd name="connsiteX12" fmla="*/ 1608667 w 2016565"/>
                <a:gd name="connsiteY12" fmla="*/ 78996 h 477166"/>
                <a:gd name="connsiteX13" fmla="*/ 1278467 w 2016565"/>
                <a:gd name="connsiteY13" fmla="*/ 332996 h 477166"/>
                <a:gd name="connsiteX14" fmla="*/ 897467 w 2016565"/>
                <a:gd name="connsiteY14" fmla="*/ 409196 h 477166"/>
                <a:gd name="connsiteX15" fmla="*/ 1413934 w 2016565"/>
                <a:gd name="connsiteY15" fmla="*/ 392263 h 477166"/>
                <a:gd name="connsiteX16" fmla="*/ 1388534 w 2016565"/>
                <a:gd name="connsiteY16" fmla="*/ 205996 h 477166"/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1354667 w 2016565"/>
                <a:gd name="connsiteY4" fmla="*/ 112863 h 477166"/>
                <a:gd name="connsiteX5" fmla="*/ 1701800 w 2016565"/>
                <a:gd name="connsiteY5" fmla="*/ 290663 h 477166"/>
                <a:gd name="connsiteX6" fmla="*/ 1938867 w 2016565"/>
                <a:gd name="connsiteY6" fmla="*/ 163663 h 477166"/>
                <a:gd name="connsiteX7" fmla="*/ 1820334 w 2016565"/>
                <a:gd name="connsiteY7" fmla="*/ 2796 h 477166"/>
                <a:gd name="connsiteX8" fmla="*/ 1693334 w 2016565"/>
                <a:gd name="connsiteY8" fmla="*/ 307596 h 477166"/>
                <a:gd name="connsiteX9" fmla="*/ 1879600 w 2016565"/>
                <a:gd name="connsiteY9" fmla="*/ 476929 h 477166"/>
                <a:gd name="connsiteX10" fmla="*/ 2006600 w 2016565"/>
                <a:gd name="connsiteY10" fmla="*/ 273729 h 477166"/>
                <a:gd name="connsiteX11" fmla="*/ 1608667 w 2016565"/>
                <a:gd name="connsiteY11" fmla="*/ 78996 h 477166"/>
                <a:gd name="connsiteX12" fmla="*/ 1278467 w 2016565"/>
                <a:gd name="connsiteY12" fmla="*/ 332996 h 477166"/>
                <a:gd name="connsiteX13" fmla="*/ 897467 w 2016565"/>
                <a:gd name="connsiteY13" fmla="*/ 409196 h 477166"/>
                <a:gd name="connsiteX14" fmla="*/ 1413934 w 2016565"/>
                <a:gd name="connsiteY14" fmla="*/ 392263 h 477166"/>
                <a:gd name="connsiteX15" fmla="*/ 1388534 w 2016565"/>
                <a:gd name="connsiteY15" fmla="*/ 205996 h 477166"/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1701800 w 2016565"/>
                <a:gd name="connsiteY4" fmla="*/ 290663 h 477166"/>
                <a:gd name="connsiteX5" fmla="*/ 1938867 w 2016565"/>
                <a:gd name="connsiteY5" fmla="*/ 163663 h 477166"/>
                <a:gd name="connsiteX6" fmla="*/ 1820334 w 2016565"/>
                <a:gd name="connsiteY6" fmla="*/ 2796 h 477166"/>
                <a:gd name="connsiteX7" fmla="*/ 1693334 w 2016565"/>
                <a:gd name="connsiteY7" fmla="*/ 307596 h 477166"/>
                <a:gd name="connsiteX8" fmla="*/ 1879600 w 2016565"/>
                <a:gd name="connsiteY8" fmla="*/ 476929 h 477166"/>
                <a:gd name="connsiteX9" fmla="*/ 2006600 w 2016565"/>
                <a:gd name="connsiteY9" fmla="*/ 273729 h 477166"/>
                <a:gd name="connsiteX10" fmla="*/ 1608667 w 2016565"/>
                <a:gd name="connsiteY10" fmla="*/ 78996 h 477166"/>
                <a:gd name="connsiteX11" fmla="*/ 1278467 w 2016565"/>
                <a:gd name="connsiteY11" fmla="*/ 332996 h 477166"/>
                <a:gd name="connsiteX12" fmla="*/ 897467 w 2016565"/>
                <a:gd name="connsiteY12" fmla="*/ 409196 h 477166"/>
                <a:gd name="connsiteX13" fmla="*/ 1413934 w 2016565"/>
                <a:gd name="connsiteY13" fmla="*/ 392263 h 477166"/>
                <a:gd name="connsiteX14" fmla="*/ 1388534 w 2016565"/>
                <a:gd name="connsiteY14" fmla="*/ 205996 h 477166"/>
                <a:gd name="connsiteX0" fmla="*/ 0 w 2037018"/>
                <a:gd name="connsiteY0" fmla="*/ 70529 h 477166"/>
                <a:gd name="connsiteX1" fmla="*/ 211667 w 2037018"/>
                <a:gd name="connsiteY1" fmla="*/ 349929 h 477166"/>
                <a:gd name="connsiteX2" fmla="*/ 533400 w 2037018"/>
                <a:gd name="connsiteY2" fmla="*/ 155196 h 477166"/>
                <a:gd name="connsiteX3" fmla="*/ 651934 w 2037018"/>
                <a:gd name="connsiteY3" fmla="*/ 332996 h 477166"/>
                <a:gd name="connsiteX4" fmla="*/ 1701800 w 2037018"/>
                <a:gd name="connsiteY4" fmla="*/ 290663 h 477166"/>
                <a:gd name="connsiteX5" fmla="*/ 1938867 w 2037018"/>
                <a:gd name="connsiteY5" fmla="*/ 163663 h 477166"/>
                <a:gd name="connsiteX6" fmla="*/ 1820334 w 2037018"/>
                <a:gd name="connsiteY6" fmla="*/ 2796 h 477166"/>
                <a:gd name="connsiteX7" fmla="*/ 1693334 w 2037018"/>
                <a:gd name="connsiteY7" fmla="*/ 307596 h 477166"/>
                <a:gd name="connsiteX8" fmla="*/ 1879600 w 2037018"/>
                <a:gd name="connsiteY8" fmla="*/ 476929 h 477166"/>
                <a:gd name="connsiteX9" fmla="*/ 2006600 w 2037018"/>
                <a:gd name="connsiteY9" fmla="*/ 273729 h 477166"/>
                <a:gd name="connsiteX10" fmla="*/ 1278467 w 2037018"/>
                <a:gd name="connsiteY10" fmla="*/ 332996 h 477166"/>
                <a:gd name="connsiteX11" fmla="*/ 897467 w 2037018"/>
                <a:gd name="connsiteY11" fmla="*/ 409196 h 477166"/>
                <a:gd name="connsiteX12" fmla="*/ 1413934 w 2037018"/>
                <a:gd name="connsiteY12" fmla="*/ 392263 h 477166"/>
                <a:gd name="connsiteX13" fmla="*/ 1388534 w 2037018"/>
                <a:gd name="connsiteY13" fmla="*/ 205996 h 477166"/>
                <a:gd name="connsiteX0" fmla="*/ 0 w 2037018"/>
                <a:gd name="connsiteY0" fmla="*/ 70529 h 477166"/>
                <a:gd name="connsiteX1" fmla="*/ 211667 w 2037018"/>
                <a:gd name="connsiteY1" fmla="*/ 349929 h 477166"/>
                <a:gd name="connsiteX2" fmla="*/ 533400 w 2037018"/>
                <a:gd name="connsiteY2" fmla="*/ 155196 h 477166"/>
                <a:gd name="connsiteX3" fmla="*/ 651934 w 2037018"/>
                <a:gd name="connsiteY3" fmla="*/ 332996 h 477166"/>
                <a:gd name="connsiteX4" fmla="*/ 1701800 w 2037018"/>
                <a:gd name="connsiteY4" fmla="*/ 290663 h 477166"/>
                <a:gd name="connsiteX5" fmla="*/ 1938867 w 2037018"/>
                <a:gd name="connsiteY5" fmla="*/ 163663 h 477166"/>
                <a:gd name="connsiteX6" fmla="*/ 1820334 w 2037018"/>
                <a:gd name="connsiteY6" fmla="*/ 2796 h 477166"/>
                <a:gd name="connsiteX7" fmla="*/ 1693334 w 2037018"/>
                <a:gd name="connsiteY7" fmla="*/ 307596 h 477166"/>
                <a:gd name="connsiteX8" fmla="*/ 1879600 w 2037018"/>
                <a:gd name="connsiteY8" fmla="*/ 476929 h 477166"/>
                <a:gd name="connsiteX9" fmla="*/ 2006600 w 2037018"/>
                <a:gd name="connsiteY9" fmla="*/ 273729 h 477166"/>
                <a:gd name="connsiteX10" fmla="*/ 1278467 w 2037018"/>
                <a:gd name="connsiteY10" fmla="*/ 332996 h 477166"/>
                <a:gd name="connsiteX11" fmla="*/ 897467 w 2037018"/>
                <a:gd name="connsiteY11" fmla="*/ 409196 h 477166"/>
                <a:gd name="connsiteX12" fmla="*/ 1413934 w 2037018"/>
                <a:gd name="connsiteY12" fmla="*/ 392263 h 477166"/>
                <a:gd name="connsiteX0" fmla="*/ 0 w 2037018"/>
                <a:gd name="connsiteY0" fmla="*/ 70529 h 477166"/>
                <a:gd name="connsiteX1" fmla="*/ 211667 w 2037018"/>
                <a:gd name="connsiteY1" fmla="*/ 349929 h 477166"/>
                <a:gd name="connsiteX2" fmla="*/ 533400 w 2037018"/>
                <a:gd name="connsiteY2" fmla="*/ 155196 h 477166"/>
                <a:gd name="connsiteX3" fmla="*/ 651934 w 2037018"/>
                <a:gd name="connsiteY3" fmla="*/ 332996 h 477166"/>
                <a:gd name="connsiteX4" fmla="*/ 1701800 w 2037018"/>
                <a:gd name="connsiteY4" fmla="*/ 290663 h 477166"/>
                <a:gd name="connsiteX5" fmla="*/ 1938867 w 2037018"/>
                <a:gd name="connsiteY5" fmla="*/ 163663 h 477166"/>
                <a:gd name="connsiteX6" fmla="*/ 1820334 w 2037018"/>
                <a:gd name="connsiteY6" fmla="*/ 2796 h 477166"/>
                <a:gd name="connsiteX7" fmla="*/ 1693334 w 2037018"/>
                <a:gd name="connsiteY7" fmla="*/ 307596 h 477166"/>
                <a:gd name="connsiteX8" fmla="*/ 1879600 w 2037018"/>
                <a:gd name="connsiteY8" fmla="*/ 476929 h 477166"/>
                <a:gd name="connsiteX9" fmla="*/ 2006600 w 2037018"/>
                <a:gd name="connsiteY9" fmla="*/ 273729 h 477166"/>
                <a:gd name="connsiteX10" fmla="*/ 1278467 w 2037018"/>
                <a:gd name="connsiteY10" fmla="*/ 332996 h 477166"/>
                <a:gd name="connsiteX11" fmla="*/ 897467 w 2037018"/>
                <a:gd name="connsiteY11" fmla="*/ 409196 h 477166"/>
                <a:gd name="connsiteX0" fmla="*/ 0 w 2063155"/>
                <a:gd name="connsiteY0" fmla="*/ 70529 h 477166"/>
                <a:gd name="connsiteX1" fmla="*/ 211667 w 2063155"/>
                <a:gd name="connsiteY1" fmla="*/ 349929 h 477166"/>
                <a:gd name="connsiteX2" fmla="*/ 533400 w 2063155"/>
                <a:gd name="connsiteY2" fmla="*/ 155196 h 477166"/>
                <a:gd name="connsiteX3" fmla="*/ 651934 w 2063155"/>
                <a:gd name="connsiteY3" fmla="*/ 332996 h 477166"/>
                <a:gd name="connsiteX4" fmla="*/ 1701800 w 2063155"/>
                <a:gd name="connsiteY4" fmla="*/ 290663 h 477166"/>
                <a:gd name="connsiteX5" fmla="*/ 1938867 w 2063155"/>
                <a:gd name="connsiteY5" fmla="*/ 163663 h 477166"/>
                <a:gd name="connsiteX6" fmla="*/ 1820334 w 2063155"/>
                <a:gd name="connsiteY6" fmla="*/ 2796 h 477166"/>
                <a:gd name="connsiteX7" fmla="*/ 1693334 w 2063155"/>
                <a:gd name="connsiteY7" fmla="*/ 307596 h 477166"/>
                <a:gd name="connsiteX8" fmla="*/ 1879600 w 2063155"/>
                <a:gd name="connsiteY8" fmla="*/ 476929 h 477166"/>
                <a:gd name="connsiteX9" fmla="*/ 2006600 w 2063155"/>
                <a:gd name="connsiteY9" fmla="*/ 273729 h 477166"/>
                <a:gd name="connsiteX10" fmla="*/ 897467 w 2063155"/>
                <a:gd name="connsiteY10" fmla="*/ 409196 h 477166"/>
                <a:gd name="connsiteX0" fmla="*/ 0 w 2063155"/>
                <a:gd name="connsiteY0" fmla="*/ 67759 h 474396"/>
                <a:gd name="connsiteX1" fmla="*/ 211667 w 2063155"/>
                <a:gd name="connsiteY1" fmla="*/ 347159 h 474396"/>
                <a:gd name="connsiteX2" fmla="*/ 533400 w 2063155"/>
                <a:gd name="connsiteY2" fmla="*/ 152426 h 474396"/>
                <a:gd name="connsiteX3" fmla="*/ 651934 w 2063155"/>
                <a:gd name="connsiteY3" fmla="*/ 330226 h 474396"/>
                <a:gd name="connsiteX4" fmla="*/ 1701800 w 2063155"/>
                <a:gd name="connsiteY4" fmla="*/ 287893 h 474396"/>
                <a:gd name="connsiteX5" fmla="*/ 1820334 w 2063155"/>
                <a:gd name="connsiteY5" fmla="*/ 26 h 474396"/>
                <a:gd name="connsiteX6" fmla="*/ 1693334 w 2063155"/>
                <a:gd name="connsiteY6" fmla="*/ 304826 h 474396"/>
                <a:gd name="connsiteX7" fmla="*/ 1879600 w 2063155"/>
                <a:gd name="connsiteY7" fmla="*/ 474159 h 474396"/>
                <a:gd name="connsiteX8" fmla="*/ 2006600 w 2063155"/>
                <a:gd name="connsiteY8" fmla="*/ 270959 h 474396"/>
                <a:gd name="connsiteX9" fmla="*/ 897467 w 2063155"/>
                <a:gd name="connsiteY9" fmla="*/ 406426 h 474396"/>
                <a:gd name="connsiteX0" fmla="*/ 0 w 2051297"/>
                <a:gd name="connsiteY0" fmla="*/ 67759 h 474396"/>
                <a:gd name="connsiteX1" fmla="*/ 211667 w 2051297"/>
                <a:gd name="connsiteY1" fmla="*/ 347159 h 474396"/>
                <a:gd name="connsiteX2" fmla="*/ 533400 w 2051297"/>
                <a:gd name="connsiteY2" fmla="*/ 152426 h 474396"/>
                <a:gd name="connsiteX3" fmla="*/ 651934 w 2051297"/>
                <a:gd name="connsiteY3" fmla="*/ 330226 h 474396"/>
                <a:gd name="connsiteX4" fmla="*/ 1701800 w 2051297"/>
                <a:gd name="connsiteY4" fmla="*/ 287893 h 474396"/>
                <a:gd name="connsiteX5" fmla="*/ 1820334 w 2051297"/>
                <a:gd name="connsiteY5" fmla="*/ 26 h 474396"/>
                <a:gd name="connsiteX6" fmla="*/ 1693334 w 2051297"/>
                <a:gd name="connsiteY6" fmla="*/ 304826 h 474396"/>
                <a:gd name="connsiteX7" fmla="*/ 1879600 w 2051297"/>
                <a:gd name="connsiteY7" fmla="*/ 474159 h 474396"/>
                <a:gd name="connsiteX8" fmla="*/ 2006600 w 2051297"/>
                <a:gd name="connsiteY8" fmla="*/ 270959 h 474396"/>
                <a:gd name="connsiteX9" fmla="*/ 1067796 w 2051297"/>
                <a:gd name="connsiteY9" fmla="*/ 110590 h 474396"/>
                <a:gd name="connsiteX0" fmla="*/ 0 w 2062023"/>
                <a:gd name="connsiteY0" fmla="*/ 68050 h 476290"/>
                <a:gd name="connsiteX1" fmla="*/ 211667 w 2062023"/>
                <a:gd name="connsiteY1" fmla="*/ 347450 h 476290"/>
                <a:gd name="connsiteX2" fmla="*/ 533400 w 2062023"/>
                <a:gd name="connsiteY2" fmla="*/ 152717 h 476290"/>
                <a:gd name="connsiteX3" fmla="*/ 651934 w 2062023"/>
                <a:gd name="connsiteY3" fmla="*/ 330517 h 476290"/>
                <a:gd name="connsiteX4" fmla="*/ 1701800 w 2062023"/>
                <a:gd name="connsiteY4" fmla="*/ 288184 h 476290"/>
                <a:gd name="connsiteX5" fmla="*/ 1820334 w 2062023"/>
                <a:gd name="connsiteY5" fmla="*/ 317 h 476290"/>
                <a:gd name="connsiteX6" fmla="*/ 1271992 w 2062023"/>
                <a:gd name="connsiteY6" fmla="*/ 349940 h 476290"/>
                <a:gd name="connsiteX7" fmla="*/ 1879600 w 2062023"/>
                <a:gd name="connsiteY7" fmla="*/ 474450 h 476290"/>
                <a:gd name="connsiteX8" fmla="*/ 2006600 w 2062023"/>
                <a:gd name="connsiteY8" fmla="*/ 271250 h 476290"/>
                <a:gd name="connsiteX9" fmla="*/ 1067796 w 2062023"/>
                <a:gd name="connsiteY9" fmla="*/ 110881 h 476290"/>
                <a:gd name="connsiteX0" fmla="*/ 0 w 2062023"/>
                <a:gd name="connsiteY0" fmla="*/ 68050 h 476290"/>
                <a:gd name="connsiteX1" fmla="*/ 211667 w 2062023"/>
                <a:gd name="connsiteY1" fmla="*/ 347450 h 476290"/>
                <a:gd name="connsiteX2" fmla="*/ 533400 w 2062023"/>
                <a:gd name="connsiteY2" fmla="*/ 152717 h 476290"/>
                <a:gd name="connsiteX3" fmla="*/ 651934 w 2062023"/>
                <a:gd name="connsiteY3" fmla="*/ 330517 h 476290"/>
                <a:gd name="connsiteX4" fmla="*/ 1701800 w 2062023"/>
                <a:gd name="connsiteY4" fmla="*/ 288184 h 476290"/>
                <a:gd name="connsiteX5" fmla="*/ 1820334 w 2062023"/>
                <a:gd name="connsiteY5" fmla="*/ 317 h 476290"/>
                <a:gd name="connsiteX6" fmla="*/ 1271992 w 2062023"/>
                <a:gd name="connsiteY6" fmla="*/ 349940 h 476290"/>
                <a:gd name="connsiteX7" fmla="*/ 1879600 w 2062023"/>
                <a:gd name="connsiteY7" fmla="*/ 474450 h 476290"/>
                <a:gd name="connsiteX8" fmla="*/ 2006600 w 2062023"/>
                <a:gd name="connsiteY8" fmla="*/ 271250 h 476290"/>
                <a:gd name="connsiteX0" fmla="*/ 0 w 2062023"/>
                <a:gd name="connsiteY0" fmla="*/ 0 h 408240"/>
                <a:gd name="connsiteX1" fmla="*/ 211667 w 2062023"/>
                <a:gd name="connsiteY1" fmla="*/ 279400 h 408240"/>
                <a:gd name="connsiteX2" fmla="*/ 533400 w 2062023"/>
                <a:gd name="connsiteY2" fmla="*/ 84667 h 408240"/>
                <a:gd name="connsiteX3" fmla="*/ 651934 w 2062023"/>
                <a:gd name="connsiteY3" fmla="*/ 262467 h 408240"/>
                <a:gd name="connsiteX4" fmla="*/ 1701800 w 2062023"/>
                <a:gd name="connsiteY4" fmla="*/ 220134 h 408240"/>
                <a:gd name="connsiteX5" fmla="*/ 1271992 w 2062023"/>
                <a:gd name="connsiteY5" fmla="*/ 281890 h 408240"/>
                <a:gd name="connsiteX6" fmla="*/ 1879600 w 2062023"/>
                <a:gd name="connsiteY6" fmla="*/ 406400 h 408240"/>
                <a:gd name="connsiteX7" fmla="*/ 2006600 w 2062023"/>
                <a:gd name="connsiteY7" fmla="*/ 203200 h 408240"/>
                <a:gd name="connsiteX0" fmla="*/ 0 w 2062023"/>
                <a:gd name="connsiteY0" fmla="*/ 0 h 408240"/>
                <a:gd name="connsiteX1" fmla="*/ 211667 w 2062023"/>
                <a:gd name="connsiteY1" fmla="*/ 279400 h 408240"/>
                <a:gd name="connsiteX2" fmla="*/ 533400 w 2062023"/>
                <a:gd name="connsiteY2" fmla="*/ 84667 h 408240"/>
                <a:gd name="connsiteX3" fmla="*/ 651934 w 2062023"/>
                <a:gd name="connsiteY3" fmla="*/ 262467 h 408240"/>
                <a:gd name="connsiteX4" fmla="*/ 1271992 w 2062023"/>
                <a:gd name="connsiteY4" fmla="*/ 281890 h 408240"/>
                <a:gd name="connsiteX5" fmla="*/ 1879600 w 2062023"/>
                <a:gd name="connsiteY5" fmla="*/ 406400 h 408240"/>
                <a:gd name="connsiteX6" fmla="*/ 2006600 w 2062023"/>
                <a:gd name="connsiteY6" fmla="*/ 203200 h 408240"/>
                <a:gd name="connsiteX0" fmla="*/ 0 w 2062599"/>
                <a:gd name="connsiteY0" fmla="*/ 0 h 408126"/>
                <a:gd name="connsiteX1" fmla="*/ 211667 w 2062599"/>
                <a:gd name="connsiteY1" fmla="*/ 279400 h 408126"/>
                <a:gd name="connsiteX2" fmla="*/ 533400 w 2062599"/>
                <a:gd name="connsiteY2" fmla="*/ 84667 h 408126"/>
                <a:gd name="connsiteX3" fmla="*/ 651934 w 2062599"/>
                <a:gd name="connsiteY3" fmla="*/ 262467 h 408126"/>
                <a:gd name="connsiteX4" fmla="*/ 1252942 w 2062599"/>
                <a:gd name="connsiteY4" fmla="*/ 81865 h 408126"/>
                <a:gd name="connsiteX5" fmla="*/ 1879600 w 2062599"/>
                <a:gd name="connsiteY5" fmla="*/ 406400 h 408126"/>
                <a:gd name="connsiteX6" fmla="*/ 2006600 w 2062599"/>
                <a:gd name="connsiteY6" fmla="*/ 203200 h 408126"/>
                <a:gd name="connsiteX0" fmla="*/ 0 w 2062599"/>
                <a:gd name="connsiteY0" fmla="*/ 0 h 408126"/>
                <a:gd name="connsiteX1" fmla="*/ 211667 w 2062599"/>
                <a:gd name="connsiteY1" fmla="*/ 279400 h 408126"/>
                <a:gd name="connsiteX2" fmla="*/ 533400 w 2062599"/>
                <a:gd name="connsiteY2" fmla="*/ 84667 h 408126"/>
                <a:gd name="connsiteX3" fmla="*/ 651934 w 2062599"/>
                <a:gd name="connsiteY3" fmla="*/ 262467 h 408126"/>
                <a:gd name="connsiteX4" fmla="*/ 1252942 w 2062599"/>
                <a:gd name="connsiteY4" fmla="*/ 81865 h 408126"/>
                <a:gd name="connsiteX5" fmla="*/ 1879600 w 2062599"/>
                <a:gd name="connsiteY5" fmla="*/ 406400 h 408126"/>
                <a:gd name="connsiteX6" fmla="*/ 2006600 w 2062599"/>
                <a:gd name="connsiteY6" fmla="*/ 203200 h 408126"/>
                <a:gd name="connsiteX0" fmla="*/ 0 w 2035054"/>
                <a:gd name="connsiteY0" fmla="*/ 0 h 464858"/>
                <a:gd name="connsiteX1" fmla="*/ 211667 w 2035054"/>
                <a:gd name="connsiteY1" fmla="*/ 279400 h 464858"/>
                <a:gd name="connsiteX2" fmla="*/ 533400 w 2035054"/>
                <a:gd name="connsiteY2" fmla="*/ 84667 h 464858"/>
                <a:gd name="connsiteX3" fmla="*/ 651934 w 2035054"/>
                <a:gd name="connsiteY3" fmla="*/ 262467 h 464858"/>
                <a:gd name="connsiteX4" fmla="*/ 1252942 w 2035054"/>
                <a:gd name="connsiteY4" fmla="*/ 81865 h 464858"/>
                <a:gd name="connsiteX5" fmla="*/ 1631950 w 2035054"/>
                <a:gd name="connsiteY5" fmla="*/ 463550 h 464858"/>
                <a:gd name="connsiteX6" fmla="*/ 2006600 w 2035054"/>
                <a:gd name="connsiteY6" fmla="*/ 203200 h 464858"/>
                <a:gd name="connsiteX0" fmla="*/ 0 w 2023583"/>
                <a:gd name="connsiteY0" fmla="*/ 0 h 471109"/>
                <a:gd name="connsiteX1" fmla="*/ 211667 w 2023583"/>
                <a:gd name="connsiteY1" fmla="*/ 279400 h 471109"/>
                <a:gd name="connsiteX2" fmla="*/ 533400 w 2023583"/>
                <a:gd name="connsiteY2" fmla="*/ 84667 h 471109"/>
                <a:gd name="connsiteX3" fmla="*/ 651934 w 2023583"/>
                <a:gd name="connsiteY3" fmla="*/ 262467 h 471109"/>
                <a:gd name="connsiteX4" fmla="*/ 1252942 w 2023583"/>
                <a:gd name="connsiteY4" fmla="*/ 81865 h 471109"/>
                <a:gd name="connsiteX5" fmla="*/ 1631950 w 2023583"/>
                <a:gd name="connsiteY5" fmla="*/ 463550 h 471109"/>
                <a:gd name="connsiteX6" fmla="*/ 2006600 w 2023583"/>
                <a:gd name="connsiteY6" fmla="*/ 203200 h 47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23583" h="471109">
                  <a:moveTo>
                    <a:pt x="0" y="0"/>
                  </a:moveTo>
                  <a:cubicBezTo>
                    <a:pt x="61383" y="132644"/>
                    <a:pt x="122767" y="265289"/>
                    <a:pt x="211667" y="279400"/>
                  </a:cubicBezTo>
                  <a:cubicBezTo>
                    <a:pt x="300567" y="293511"/>
                    <a:pt x="460022" y="87489"/>
                    <a:pt x="533400" y="84667"/>
                  </a:cubicBezTo>
                  <a:cubicBezTo>
                    <a:pt x="606778" y="81845"/>
                    <a:pt x="532010" y="262934"/>
                    <a:pt x="651934" y="262467"/>
                  </a:cubicBezTo>
                  <a:cubicBezTo>
                    <a:pt x="771858" y="262000"/>
                    <a:pt x="1089606" y="48351"/>
                    <a:pt x="1252942" y="81865"/>
                  </a:cubicBezTo>
                  <a:cubicBezTo>
                    <a:pt x="1416278" y="115379"/>
                    <a:pt x="1506340" y="443328"/>
                    <a:pt x="1631950" y="463550"/>
                  </a:cubicBezTo>
                  <a:cubicBezTo>
                    <a:pt x="1757560" y="483772"/>
                    <a:pt x="2103801" y="482870"/>
                    <a:pt x="2006600" y="203200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883C14BA-876E-4E71-D110-8DA0DE02CE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0441951" y="3234388"/>
              <a:ext cx="549934" cy="285409"/>
            </a:xfrm>
            <a:prstGeom prst="rect">
              <a:avLst/>
            </a:prstGeom>
          </p:spPr>
        </p:pic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6BEF5E71-469C-80D2-90D6-CE6C3EFF18AC}"/>
                </a:ext>
              </a:extLst>
            </p:cNvPr>
            <p:cNvSpPr/>
            <p:nvPr/>
          </p:nvSpPr>
          <p:spPr>
            <a:xfrm>
              <a:off x="9763834" y="2811444"/>
              <a:ext cx="74394" cy="74394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336FFF77-8AE2-5E2F-2E1F-0BED037886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530938" y="2633717"/>
              <a:ext cx="499467" cy="153682"/>
            </a:xfrm>
            <a:prstGeom prst="rect">
              <a:avLst/>
            </a:prstGeom>
          </p:spPr>
        </p:pic>
        <p:pic>
          <p:nvPicPr>
            <p:cNvPr id="81" name="Picture 80">
              <a:extLst>
                <a:ext uri="{FF2B5EF4-FFF2-40B4-BE49-F238E27FC236}">
                  <a16:creationId xmlns:a16="http://schemas.microsoft.com/office/drawing/2014/main" id="{54EF1307-63CD-FAD0-4A0C-2DBBDF633A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1503023" y="2836243"/>
              <a:ext cx="532998" cy="138184"/>
            </a:xfrm>
            <a:prstGeom prst="rect">
              <a:avLst/>
            </a:prstGeom>
          </p:spPr>
        </p:pic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5F7AD599-2A29-3C75-68F6-BAA77B11469E}"/>
                </a:ext>
              </a:extLst>
            </p:cNvPr>
            <p:cNvSpPr/>
            <p:nvPr/>
          </p:nvSpPr>
          <p:spPr>
            <a:xfrm>
              <a:off x="11746699" y="3012605"/>
              <a:ext cx="74394" cy="74394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86" name="Picture 85">
            <a:extLst>
              <a:ext uri="{FF2B5EF4-FFF2-40B4-BE49-F238E27FC236}">
                <a16:creationId xmlns:a16="http://schemas.microsoft.com/office/drawing/2014/main" id="{04FE4785-F896-64E1-2B9C-CDBFB951F5F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639483" y="2958575"/>
            <a:ext cx="1791567" cy="281820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F5C89B28-FC16-57B8-A4C2-C666EA607D5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639483" y="4269657"/>
            <a:ext cx="2134685" cy="281569"/>
          </a:xfrm>
          <a:prstGeom prst="rect">
            <a:avLst/>
          </a:prstGeom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9BCE5C17-9FF0-53ED-BA93-E54C9BE098D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639483" y="5548047"/>
            <a:ext cx="2286000" cy="2792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68F9E06-F2E4-15D6-B42C-CCB9DF2F67A0}"/>
              </a:ext>
            </a:extLst>
          </p:cNvPr>
          <p:cNvSpPr txBox="1"/>
          <p:nvPr/>
        </p:nvSpPr>
        <p:spPr>
          <a:xfrm>
            <a:off x="5334000" y="6512975"/>
            <a:ext cx="35452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(Indices)     : Solvent;     : Cation;     : Anion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4EAD6EF-5216-02C9-897C-6BAA1EDAF02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200990" y="6596812"/>
            <a:ext cx="117260" cy="18863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12CA68-C1C0-29E7-0BF9-7446B9F3747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142857" y="6614381"/>
            <a:ext cx="122954" cy="144338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F494ABEE-F7F2-01E3-0078-898EA2FEAE9D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028222" y="6623566"/>
            <a:ext cx="125434" cy="113488"/>
          </a:xfrm>
          <a:prstGeom prst="rect">
            <a:avLst/>
          </a:prstGeom>
        </p:spPr>
      </p:pic>
      <p:sp>
        <p:nvSpPr>
          <p:cNvPr id="78" name="Rectangle 77">
            <a:extLst>
              <a:ext uri="{FF2B5EF4-FFF2-40B4-BE49-F238E27FC236}">
                <a16:creationId xmlns:a16="http://schemas.microsoft.com/office/drawing/2014/main" id="{6AB4A1F0-0E18-FCA7-5056-AB07E75424CC}"/>
              </a:ext>
            </a:extLst>
          </p:cNvPr>
          <p:cNvSpPr/>
          <p:nvPr/>
        </p:nvSpPr>
        <p:spPr>
          <a:xfrm>
            <a:off x="5334000" y="6512975"/>
            <a:ext cx="1808857" cy="3077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F879F0C9-4C7D-5C3E-71B6-180F5B18FD5C}"/>
              </a:ext>
            </a:extLst>
          </p:cNvPr>
          <p:cNvSpPr/>
          <p:nvPr/>
        </p:nvSpPr>
        <p:spPr>
          <a:xfrm>
            <a:off x="7146600" y="6511486"/>
            <a:ext cx="1808857" cy="3077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49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8" grpId="0" animBg="1"/>
      <p:bldP spid="76" grpId="0"/>
      <p:bldP spid="158" grpId="0"/>
      <p:bldP spid="78" grpId="0" animBg="1"/>
      <p:bldP spid="8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AB731-D17B-4E42-9EED-A5115D554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144617"/>
            <a:ext cx="11999345" cy="800128"/>
          </a:xfrm>
        </p:spPr>
        <p:txBody>
          <a:bodyPr>
            <a:normAutofit/>
          </a:bodyPr>
          <a:lstStyle/>
          <a:p>
            <a:r>
              <a:rPr lang="en-US" dirty="0"/>
              <a:t>Partition Function Formulation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6AF9EB-87EF-4B2B-A001-06DC8F28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7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3A8672-1D17-47CE-9EC1-6690E91C3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215" y="1836884"/>
            <a:ext cx="3343196" cy="7410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E94616-A947-46D4-8E21-15EE32F15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240" y="2713247"/>
            <a:ext cx="2696062" cy="6003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C11893-D7D0-43FE-8290-26DAE1B7F4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6641" y="3391455"/>
            <a:ext cx="4239588" cy="65138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1C575CC-177D-4E0A-5EA2-A0F43D78F4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226" y="1126622"/>
            <a:ext cx="6086940" cy="658929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5D20109-2B24-6477-26B2-0F7FFBE65EC3}"/>
              </a:ext>
            </a:extLst>
          </p:cNvPr>
          <p:cNvCxnSpPr>
            <a:cxnSpLocks/>
          </p:cNvCxnSpPr>
          <p:nvPr/>
        </p:nvCxnSpPr>
        <p:spPr>
          <a:xfrm>
            <a:off x="8720216" y="2125275"/>
            <a:ext cx="0" cy="301170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2B473ED-80ED-C2B5-CB4A-3BD8B1A6F278}"/>
              </a:ext>
            </a:extLst>
          </p:cNvPr>
          <p:cNvCxnSpPr>
            <a:cxnSpLocks/>
          </p:cNvCxnSpPr>
          <p:nvPr/>
        </p:nvCxnSpPr>
        <p:spPr>
          <a:xfrm>
            <a:off x="8714924" y="5136984"/>
            <a:ext cx="3475270" cy="1535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9671500E-E51B-0AA3-262C-1EF901F12F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35471" y="4776230"/>
            <a:ext cx="2305954" cy="26279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5046E91-AFD5-2022-9A47-DD9D856F04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60891" y="3166121"/>
            <a:ext cx="2305954" cy="48350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C3AC03F-7BA3-2568-9164-05D41367B13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60559" y="3765355"/>
            <a:ext cx="2836655" cy="550396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271FC915-2EA6-739E-0BF7-666FE431729F}"/>
              </a:ext>
            </a:extLst>
          </p:cNvPr>
          <p:cNvSpPr txBox="1"/>
          <p:nvPr/>
        </p:nvSpPr>
        <p:spPr>
          <a:xfrm>
            <a:off x="5614580" y="1937463"/>
            <a:ext cx="31056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Elastic entropy following Gaussian statistics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0021FA03-FB28-A4F2-5C82-B4AF01A9F524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26661"/>
          <a:stretch/>
        </p:blipFill>
        <p:spPr>
          <a:xfrm>
            <a:off x="363113" y="5302908"/>
            <a:ext cx="9098860" cy="1528808"/>
          </a:xfrm>
          <a:prstGeom prst="rect">
            <a:avLst/>
          </a:prstGeom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92B462F-1B73-CFBD-FEE2-1CB2E3896691}"/>
              </a:ext>
            </a:extLst>
          </p:cNvPr>
          <p:cNvCxnSpPr>
            <a:cxnSpLocks/>
          </p:cNvCxnSpPr>
          <p:nvPr/>
        </p:nvCxnSpPr>
        <p:spPr>
          <a:xfrm>
            <a:off x="797859" y="1785551"/>
            <a:ext cx="0" cy="353305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28228BD-9C20-93E2-69E9-FB3E5A3546AB}"/>
              </a:ext>
            </a:extLst>
          </p:cNvPr>
          <p:cNvSpPr txBox="1"/>
          <p:nvPr/>
        </p:nvSpPr>
        <p:spPr>
          <a:xfrm>
            <a:off x="5614580" y="2657346"/>
            <a:ext cx="337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Flory-Huggins short-range interactions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8F61ED2-17D2-3B8D-F956-39896394C174}"/>
              </a:ext>
            </a:extLst>
          </p:cNvPr>
          <p:cNvSpPr txBox="1"/>
          <p:nvPr/>
        </p:nvSpPr>
        <p:spPr>
          <a:xfrm>
            <a:off x="5609288" y="3556138"/>
            <a:ext cx="31056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Electrostatic correlations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A6441F2-F8FD-A06C-67EC-D810391E1BB4}"/>
              </a:ext>
            </a:extLst>
          </p:cNvPr>
          <p:cNvSpPr txBox="1"/>
          <p:nvPr/>
        </p:nvSpPr>
        <p:spPr>
          <a:xfrm>
            <a:off x="5632833" y="4240839"/>
            <a:ext cx="31056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Local incompressibility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13D1C13-82E4-2C4E-2399-92B2149861A7}"/>
              </a:ext>
            </a:extLst>
          </p:cNvPr>
          <p:cNvSpPr txBox="1"/>
          <p:nvPr/>
        </p:nvSpPr>
        <p:spPr>
          <a:xfrm>
            <a:off x="1036240" y="4813783"/>
            <a:ext cx="28090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Semicanonical Ensemble</a:t>
            </a:r>
          </a:p>
        </p:txBody>
      </p:sp>
      <p:sp>
        <p:nvSpPr>
          <p:cNvPr id="46" name="Left Brace 45">
            <a:extLst>
              <a:ext uri="{FF2B5EF4-FFF2-40B4-BE49-F238E27FC236}">
                <a16:creationId xmlns:a16="http://schemas.microsoft.com/office/drawing/2014/main" id="{0FF36AD4-80F9-70A7-88CA-896255969232}"/>
              </a:ext>
            </a:extLst>
          </p:cNvPr>
          <p:cNvSpPr/>
          <p:nvPr/>
        </p:nvSpPr>
        <p:spPr>
          <a:xfrm rot="5400000">
            <a:off x="2314516" y="4368410"/>
            <a:ext cx="252489" cy="1882233"/>
          </a:xfrm>
          <a:prstGeom prst="leftBrace">
            <a:avLst>
              <a:gd name="adj1" fmla="val 35998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28BBCAB-CC65-AD4B-AF1A-64A642C9510B}"/>
              </a:ext>
            </a:extLst>
          </p:cNvPr>
          <p:cNvCxnSpPr>
            <a:cxnSpLocks/>
          </p:cNvCxnSpPr>
          <p:nvPr/>
        </p:nvCxnSpPr>
        <p:spPr>
          <a:xfrm>
            <a:off x="8720216" y="2125275"/>
            <a:ext cx="3469978" cy="168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919BB76-56B0-7058-1AE8-37014B38AE16}"/>
              </a:ext>
            </a:extLst>
          </p:cNvPr>
          <p:cNvGrpSpPr/>
          <p:nvPr/>
        </p:nvGrpSpPr>
        <p:grpSpPr>
          <a:xfrm>
            <a:off x="7919561" y="1236056"/>
            <a:ext cx="4196239" cy="307777"/>
            <a:chOff x="8682533" y="969817"/>
            <a:chExt cx="3711529" cy="307777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F8A8EF1-D2B5-6D62-C575-AEC3C3786123}"/>
                </a:ext>
              </a:extLst>
            </p:cNvPr>
            <p:cNvSpPr txBox="1"/>
            <p:nvPr/>
          </p:nvSpPr>
          <p:spPr>
            <a:xfrm>
              <a:off x="8682533" y="969817"/>
              <a:ext cx="37115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(Indices)     : Solvent;     : Cation;        : Anion </a:t>
              </a: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D3ACE1A5-BF6D-8CC1-1251-6FED31D0DC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513733" y="1056570"/>
              <a:ext cx="117260" cy="188636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77F3F3B9-965B-04CA-8A05-DC92C54FDF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0455600" y="1074139"/>
              <a:ext cx="122954" cy="144338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59DF6279-2100-51FD-FCCB-05F32FEF1F7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1479377" y="1088284"/>
              <a:ext cx="125434" cy="113488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41A754B-41DD-73D3-44CC-1BA86BEA4C41}"/>
              </a:ext>
            </a:extLst>
          </p:cNvPr>
          <p:cNvGrpSpPr/>
          <p:nvPr/>
        </p:nvGrpSpPr>
        <p:grpSpPr>
          <a:xfrm>
            <a:off x="7524207" y="977734"/>
            <a:ext cx="4741268" cy="307777"/>
            <a:chOff x="7993702" y="977734"/>
            <a:chExt cx="4271771" cy="307777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7158230-3B34-A90A-84A8-C19BF6E8938D}"/>
                </a:ext>
              </a:extLst>
            </p:cNvPr>
            <p:cNvSpPr txBox="1"/>
            <p:nvPr/>
          </p:nvSpPr>
          <p:spPr>
            <a:xfrm>
              <a:off x="7993702" y="977734"/>
              <a:ext cx="427177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(Subscripts)     : Solvent;     : Polymer;     : Charged</a:t>
              </a:r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E9CFF1D0-0943-CF3E-2012-1A61D737A8A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9235471" y="1103545"/>
              <a:ext cx="92577" cy="104149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4BF793FC-13D4-CA91-70DD-28925F675E5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0176900" y="1096570"/>
              <a:ext cx="123392" cy="139486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92547526-06C8-40CD-B587-D3AF8D47FA9F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11213720" y="1096209"/>
              <a:ext cx="100225" cy="106120"/>
            </a:xfrm>
            <a:prstGeom prst="rect">
              <a:avLst/>
            </a:prstGeom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99768A6-C907-D55C-3039-08E3C1265E17}"/>
              </a:ext>
            </a:extLst>
          </p:cNvPr>
          <p:cNvGrpSpPr/>
          <p:nvPr/>
        </p:nvGrpSpPr>
        <p:grpSpPr>
          <a:xfrm>
            <a:off x="9260891" y="2508972"/>
            <a:ext cx="1714387" cy="574909"/>
            <a:chOff x="9194216" y="2565058"/>
            <a:chExt cx="1714387" cy="574909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8C3FFCC-7C9A-4ED3-35AC-363F0ED3C76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9194216" y="2571512"/>
              <a:ext cx="1714387" cy="568455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DB583868-658C-2A7F-B0FC-81AE538E4BE4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9919189" y="2565058"/>
              <a:ext cx="184172" cy="136127"/>
            </a:xfrm>
            <a:prstGeom prst="rect">
              <a:avLst/>
            </a:prstGeom>
          </p:spPr>
        </p:pic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12544FB1-2A25-837B-F97A-98E95325B711}"/>
              </a:ext>
            </a:extLst>
          </p:cNvPr>
          <p:cNvSpPr txBox="1"/>
          <p:nvPr/>
        </p:nvSpPr>
        <p:spPr>
          <a:xfrm>
            <a:off x="8738469" y="2180292"/>
            <a:ext cx="19404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Particle Operators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7FCCAFB-0EEE-F045-C676-E069A53CF4DF}"/>
              </a:ext>
            </a:extLst>
          </p:cNvPr>
          <p:cNvSpPr txBox="1"/>
          <p:nvPr/>
        </p:nvSpPr>
        <p:spPr>
          <a:xfrm>
            <a:off x="8748494" y="4418590"/>
            <a:ext cx="19404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Coulomb Operator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2CE82A-49A9-07C7-D1E5-4D3F878A45DA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36240" y="4236448"/>
            <a:ext cx="3771141" cy="290949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080B218E-52E8-2555-3CC3-7055A7881B22}"/>
              </a:ext>
            </a:extLst>
          </p:cNvPr>
          <p:cNvGrpSpPr/>
          <p:nvPr/>
        </p:nvGrpSpPr>
        <p:grpSpPr>
          <a:xfrm>
            <a:off x="2384271" y="6185716"/>
            <a:ext cx="2315478" cy="614052"/>
            <a:chOff x="2451760" y="2003022"/>
            <a:chExt cx="2315478" cy="614052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830746CF-355B-629E-FB1C-36EE89478A97}"/>
                </a:ext>
              </a:extLst>
            </p:cNvPr>
            <p:cNvSpPr/>
            <p:nvPr/>
          </p:nvSpPr>
          <p:spPr>
            <a:xfrm>
              <a:off x="2451760" y="2003022"/>
              <a:ext cx="1940946" cy="61405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FB711703-D1CC-C345-2734-17EED4CF96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/>
            <a:srcRect l="27644" r="2243"/>
            <a:stretch/>
          </p:blipFill>
          <p:spPr>
            <a:xfrm>
              <a:off x="2493674" y="2111985"/>
              <a:ext cx="2273564" cy="2501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19827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3" grpId="0"/>
      <p:bldP spid="37" grpId="0"/>
      <p:bldP spid="38" grpId="0"/>
      <p:bldP spid="45" grpId="0"/>
      <p:bldP spid="46" grpId="0" animBg="1"/>
      <p:bldP spid="40" grpId="0"/>
      <p:bldP spid="4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C155F06F-B7D6-608C-4B4C-04BCF78B1629}"/>
              </a:ext>
            </a:extLst>
          </p:cNvPr>
          <p:cNvGrpSpPr/>
          <p:nvPr/>
        </p:nvGrpSpPr>
        <p:grpSpPr>
          <a:xfrm>
            <a:off x="445701" y="1124723"/>
            <a:ext cx="9097396" cy="1528808"/>
            <a:chOff x="455226" y="1036613"/>
            <a:chExt cx="9097396" cy="1528808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91C575CC-177D-4E0A-5EA2-A0F43D78F4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5226" y="1126622"/>
              <a:ext cx="6086940" cy="658929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0021FA03-FB28-A4F2-5C82-B4AF01A9F5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900" t="26661"/>
            <a:stretch/>
          </p:blipFill>
          <p:spPr>
            <a:xfrm>
              <a:off x="990599" y="1036613"/>
              <a:ext cx="8562023" cy="1528808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F1AB731-D17B-4E42-9EED-A5115D554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144617"/>
            <a:ext cx="11999345" cy="800128"/>
          </a:xfrm>
        </p:spPr>
        <p:txBody>
          <a:bodyPr>
            <a:normAutofit/>
          </a:bodyPr>
          <a:lstStyle/>
          <a:p>
            <a:r>
              <a:rPr lang="en-US" dirty="0"/>
              <a:t>Partition Function Simplification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6AF9EB-87EF-4B2B-A001-06DC8F28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8</a:t>
            </a:fld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4757CFF-F59D-A68C-1A36-EA68219A37AA}"/>
              </a:ext>
            </a:extLst>
          </p:cNvPr>
          <p:cNvSpPr txBox="1"/>
          <p:nvPr/>
        </p:nvSpPr>
        <p:spPr>
          <a:xfrm>
            <a:off x="931793" y="2838949"/>
            <a:ext cx="30399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Particle-to-Field Transformation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442B34F-BF73-C23E-3C38-2E26E50AEAEF}"/>
              </a:ext>
            </a:extLst>
          </p:cNvPr>
          <p:cNvCxnSpPr>
            <a:cxnSpLocks/>
          </p:cNvCxnSpPr>
          <p:nvPr/>
        </p:nvCxnSpPr>
        <p:spPr>
          <a:xfrm>
            <a:off x="783070" y="2382565"/>
            <a:ext cx="0" cy="438424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0" name="Picture 109">
            <a:extLst>
              <a:ext uri="{FF2B5EF4-FFF2-40B4-BE49-F238E27FC236}">
                <a16:creationId xmlns:a16="http://schemas.microsoft.com/office/drawing/2014/main" id="{24B1558E-D504-DAA7-0D2C-F914188CCB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1163" y="2689421"/>
            <a:ext cx="1481935" cy="1496088"/>
          </a:xfrm>
          <a:prstGeom prst="rect">
            <a:avLst/>
          </a:prstGeom>
        </p:spPr>
      </p:pic>
      <p:grpSp>
        <p:nvGrpSpPr>
          <p:cNvPr id="111" name="Group 110">
            <a:extLst>
              <a:ext uri="{FF2B5EF4-FFF2-40B4-BE49-F238E27FC236}">
                <a16:creationId xmlns:a16="http://schemas.microsoft.com/office/drawing/2014/main" id="{0CE8A143-4346-7DB3-B37C-BBD08D9F6A07}"/>
              </a:ext>
            </a:extLst>
          </p:cNvPr>
          <p:cNvGrpSpPr/>
          <p:nvPr/>
        </p:nvGrpSpPr>
        <p:grpSpPr>
          <a:xfrm>
            <a:off x="6093071" y="2708679"/>
            <a:ext cx="2183413" cy="1457571"/>
            <a:chOff x="4601326" y="4517735"/>
            <a:chExt cx="3354878" cy="2239600"/>
          </a:xfrm>
        </p:grpSpPr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381DB003-CF7E-313B-7EB6-369C33DA9934}"/>
                </a:ext>
              </a:extLst>
            </p:cNvPr>
            <p:cNvSpPr/>
            <p:nvPr/>
          </p:nvSpPr>
          <p:spPr>
            <a:xfrm>
              <a:off x="5682536" y="4517735"/>
              <a:ext cx="2273668" cy="2239600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4668AFC4-AD64-25F4-924F-EB12D2BF4A09}"/>
                </a:ext>
              </a:extLst>
            </p:cNvPr>
            <p:cNvCxnSpPr>
              <a:cxnSpLocks/>
            </p:cNvCxnSpPr>
            <p:nvPr/>
          </p:nvCxnSpPr>
          <p:spPr>
            <a:xfrm>
              <a:off x="5895125" y="6465737"/>
              <a:ext cx="916130" cy="0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4" name="Picture 113">
              <a:extLst>
                <a:ext uri="{FF2B5EF4-FFF2-40B4-BE49-F238E27FC236}">
                  <a16:creationId xmlns:a16="http://schemas.microsoft.com/office/drawing/2014/main" id="{73114188-0614-C239-1BBC-173FC1A6384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904084" y="6358004"/>
              <a:ext cx="198036" cy="187613"/>
            </a:xfrm>
            <a:prstGeom prst="rect">
              <a:avLst/>
            </a:prstGeom>
          </p:spPr>
        </p:pic>
        <p:pic>
          <p:nvPicPr>
            <p:cNvPr id="115" name="Picture 12">
              <a:extLst>
                <a:ext uri="{FF2B5EF4-FFF2-40B4-BE49-F238E27FC236}">
                  <a16:creationId xmlns:a16="http://schemas.microsoft.com/office/drawing/2014/main" id="{9765F0F5-C699-CCC1-1037-5642BEBE77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2410" y="4552648"/>
              <a:ext cx="2294182" cy="17517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6" name="Picture 115">
              <a:extLst>
                <a:ext uri="{FF2B5EF4-FFF2-40B4-BE49-F238E27FC236}">
                  <a16:creationId xmlns:a16="http://schemas.microsoft.com/office/drawing/2014/main" id="{F23B1477-BF82-3179-98C7-64BBC9735A4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601326" y="5425182"/>
              <a:ext cx="809625" cy="390525"/>
            </a:xfrm>
            <a:prstGeom prst="rect">
              <a:avLst/>
            </a:prstGeom>
          </p:spPr>
        </p:pic>
      </p:grpSp>
      <p:sp>
        <p:nvSpPr>
          <p:cNvPr id="124" name="TextBox 123">
            <a:extLst>
              <a:ext uri="{FF2B5EF4-FFF2-40B4-BE49-F238E27FC236}">
                <a16:creationId xmlns:a16="http://schemas.microsoft.com/office/drawing/2014/main" id="{AB8442B1-05FE-1D64-39E6-A98EAEA73474}"/>
              </a:ext>
            </a:extLst>
          </p:cNvPr>
          <p:cNvSpPr txBox="1"/>
          <p:nvPr/>
        </p:nvSpPr>
        <p:spPr>
          <a:xfrm>
            <a:off x="1005168" y="6308188"/>
            <a:ext cx="42590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Saddle-point approximation</a:t>
            </a:r>
          </a:p>
        </p:txBody>
      </p:sp>
      <p:pic>
        <p:nvPicPr>
          <p:cNvPr id="125" name="Picture 124">
            <a:extLst>
              <a:ext uri="{FF2B5EF4-FFF2-40B4-BE49-F238E27FC236}">
                <a16:creationId xmlns:a16="http://schemas.microsoft.com/office/drawing/2014/main" id="{5E3FDE07-046C-B612-32DE-4566509B3C8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52308" y="6230201"/>
            <a:ext cx="4645118" cy="550267"/>
          </a:xfrm>
          <a:prstGeom prst="rect">
            <a:avLst/>
          </a:prstGeom>
        </p:spPr>
      </p:pic>
      <p:sp>
        <p:nvSpPr>
          <p:cNvPr id="127" name="TextBox 126">
            <a:extLst>
              <a:ext uri="{FF2B5EF4-FFF2-40B4-BE49-F238E27FC236}">
                <a16:creationId xmlns:a16="http://schemas.microsoft.com/office/drawing/2014/main" id="{A54007F1-0F69-0579-9E7E-2323B2E84FDB}"/>
              </a:ext>
            </a:extLst>
          </p:cNvPr>
          <p:cNvSpPr txBox="1"/>
          <p:nvPr/>
        </p:nvSpPr>
        <p:spPr>
          <a:xfrm>
            <a:off x="943889" y="4519642"/>
            <a:ext cx="43202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Hubbard-</a:t>
            </a:r>
            <a:r>
              <a:rPr lang="en-US" sz="1600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Stratonovich</a:t>
            </a: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Transformation</a:t>
            </a:r>
          </a:p>
        </p:txBody>
      </p:sp>
      <p:pic>
        <p:nvPicPr>
          <p:cNvPr id="130" name="Picture 129">
            <a:extLst>
              <a:ext uri="{FF2B5EF4-FFF2-40B4-BE49-F238E27FC236}">
                <a16:creationId xmlns:a16="http://schemas.microsoft.com/office/drawing/2014/main" id="{C2237BB9-753A-7DDD-77C2-2C6A145029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3355" y="4510201"/>
            <a:ext cx="1479743" cy="1493875"/>
          </a:xfrm>
          <a:prstGeom prst="rect">
            <a:avLst/>
          </a:prstGeom>
        </p:spPr>
      </p:pic>
      <p:grpSp>
        <p:nvGrpSpPr>
          <p:cNvPr id="131" name="Group 130">
            <a:extLst>
              <a:ext uri="{FF2B5EF4-FFF2-40B4-BE49-F238E27FC236}">
                <a16:creationId xmlns:a16="http://schemas.microsoft.com/office/drawing/2014/main" id="{96833015-579B-C5A7-7546-9ED7921CC415}"/>
              </a:ext>
            </a:extLst>
          </p:cNvPr>
          <p:cNvGrpSpPr/>
          <p:nvPr/>
        </p:nvGrpSpPr>
        <p:grpSpPr>
          <a:xfrm>
            <a:off x="6167652" y="4522398"/>
            <a:ext cx="2105446" cy="1469479"/>
            <a:chOff x="7573801" y="4528785"/>
            <a:chExt cx="3208864" cy="2239600"/>
          </a:xfrm>
        </p:grpSpPr>
        <p:pic>
          <p:nvPicPr>
            <p:cNvPr id="132" name="Picture 131">
              <a:extLst>
                <a:ext uri="{FF2B5EF4-FFF2-40B4-BE49-F238E27FC236}">
                  <a16:creationId xmlns:a16="http://schemas.microsoft.com/office/drawing/2014/main" id="{C15B93B9-9E75-AD72-DE5E-9CCCD5B9C12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573801" y="5489484"/>
              <a:ext cx="695325" cy="390525"/>
            </a:xfrm>
            <a:prstGeom prst="rect">
              <a:avLst/>
            </a:prstGeom>
          </p:spPr>
        </p:pic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46F7DE0A-E3FC-E964-C2D2-504BB52B4400}"/>
                </a:ext>
              </a:extLst>
            </p:cNvPr>
            <p:cNvSpPr/>
            <p:nvPr/>
          </p:nvSpPr>
          <p:spPr>
            <a:xfrm>
              <a:off x="8508997" y="4528785"/>
              <a:ext cx="2273668" cy="2239600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cxnSp>
          <p:nvCxnSpPr>
            <p:cNvPr id="134" name="Straight Arrow Connector 133">
              <a:extLst>
                <a:ext uri="{FF2B5EF4-FFF2-40B4-BE49-F238E27FC236}">
                  <a16:creationId xmlns:a16="http://schemas.microsoft.com/office/drawing/2014/main" id="{EBE0FA4D-8CE2-7B91-DE01-760016FB65C2}"/>
                </a:ext>
              </a:extLst>
            </p:cNvPr>
            <p:cNvCxnSpPr>
              <a:cxnSpLocks/>
            </p:cNvCxnSpPr>
            <p:nvPr/>
          </p:nvCxnSpPr>
          <p:spPr>
            <a:xfrm>
              <a:off x="8694838" y="6527311"/>
              <a:ext cx="916130" cy="0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5" name="Picture 134">
              <a:extLst>
                <a:ext uri="{FF2B5EF4-FFF2-40B4-BE49-F238E27FC236}">
                  <a16:creationId xmlns:a16="http://schemas.microsoft.com/office/drawing/2014/main" id="{CA814895-CAEB-D2A7-3F3E-48FD23EE5CC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720423" y="6436512"/>
              <a:ext cx="198036" cy="187613"/>
            </a:xfrm>
            <a:prstGeom prst="rect">
              <a:avLst/>
            </a:prstGeom>
          </p:spPr>
        </p:pic>
        <p:pic>
          <p:nvPicPr>
            <p:cNvPr id="136" name="Picture 4">
              <a:extLst>
                <a:ext uri="{FF2B5EF4-FFF2-40B4-BE49-F238E27FC236}">
                  <a16:creationId xmlns:a16="http://schemas.microsoft.com/office/drawing/2014/main" id="{57AC0D8A-F34E-C64A-C545-66FFB59FAC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7262" y="4680949"/>
              <a:ext cx="2106321" cy="1751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A7EDE79B-29AE-D187-D417-97C7EC28022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95315" y="3206872"/>
            <a:ext cx="2335141" cy="44571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94A44BE-A066-BC53-DE4A-3A797E798EF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11977" y="4937824"/>
            <a:ext cx="3463290" cy="47901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8B63803-72CB-A150-BB82-10655CA5DD1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576564" y="5511914"/>
            <a:ext cx="4214537" cy="49641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545A3AF-61A3-91D7-5442-882726D93A8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440130" y="3739949"/>
            <a:ext cx="3351958" cy="450190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CD923EE-D3D8-B345-7677-B73DA2712242}"/>
              </a:ext>
            </a:extLst>
          </p:cNvPr>
          <p:cNvCxnSpPr>
            <a:cxnSpLocks/>
          </p:cNvCxnSpPr>
          <p:nvPr/>
        </p:nvCxnSpPr>
        <p:spPr>
          <a:xfrm>
            <a:off x="8722022" y="2341875"/>
            <a:ext cx="0" cy="301170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5E01048-0864-1B60-3CF2-FB5CE71CD044}"/>
              </a:ext>
            </a:extLst>
          </p:cNvPr>
          <p:cNvCxnSpPr>
            <a:cxnSpLocks/>
          </p:cNvCxnSpPr>
          <p:nvPr/>
        </p:nvCxnSpPr>
        <p:spPr>
          <a:xfrm>
            <a:off x="8716730" y="5353584"/>
            <a:ext cx="3475270" cy="1535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B10C7DB9-77D7-64ED-1417-C3166B49392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237277" y="4992830"/>
            <a:ext cx="2305954" cy="26279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9EECF6A-0884-D546-A1D6-3AE647774E8D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262697" y="3382721"/>
            <a:ext cx="2305954" cy="483507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7E8A3B8A-9949-6FEB-629A-8D5C677F7DA2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262365" y="3981955"/>
            <a:ext cx="2836655" cy="550396"/>
          </a:xfrm>
          <a:prstGeom prst="rect">
            <a:avLst/>
          </a:prstGeom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7A61A3C-1A99-3941-B10A-2CC620E5CE63}"/>
              </a:ext>
            </a:extLst>
          </p:cNvPr>
          <p:cNvCxnSpPr>
            <a:cxnSpLocks/>
          </p:cNvCxnSpPr>
          <p:nvPr/>
        </p:nvCxnSpPr>
        <p:spPr>
          <a:xfrm>
            <a:off x="8722022" y="2341875"/>
            <a:ext cx="3469978" cy="168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oup 35">
            <a:extLst>
              <a:ext uri="{FF2B5EF4-FFF2-40B4-BE49-F238E27FC236}">
                <a16:creationId xmlns:a16="http://schemas.microsoft.com/office/drawing/2014/main" id="{65DF6B5B-0CB6-8AE8-0AF9-D83EADE7BB09}"/>
              </a:ext>
            </a:extLst>
          </p:cNvPr>
          <p:cNvGrpSpPr/>
          <p:nvPr/>
        </p:nvGrpSpPr>
        <p:grpSpPr>
          <a:xfrm>
            <a:off x="9262697" y="2725572"/>
            <a:ext cx="1714387" cy="574909"/>
            <a:chOff x="9194216" y="2565058"/>
            <a:chExt cx="1714387" cy="574909"/>
          </a:xfrm>
        </p:grpSpPr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1009F16E-0AE3-E5D4-F301-65C5FC4DCC87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9194216" y="2571512"/>
              <a:ext cx="1714387" cy="568455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D9ACAFAC-9DF7-3994-94F7-ECF158531801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9919189" y="2565058"/>
              <a:ext cx="184172" cy="136127"/>
            </a:xfrm>
            <a:prstGeom prst="rect">
              <a:avLst/>
            </a:prstGeom>
          </p:spPr>
        </p:pic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DFCB22E2-C7DC-C243-452F-5DB663043AF1}"/>
              </a:ext>
            </a:extLst>
          </p:cNvPr>
          <p:cNvSpPr txBox="1"/>
          <p:nvPr/>
        </p:nvSpPr>
        <p:spPr>
          <a:xfrm>
            <a:off x="8740275" y="2396892"/>
            <a:ext cx="19404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Particle Operators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5B7BD9A-D133-EA1E-D8D0-231AE130FC95}"/>
              </a:ext>
            </a:extLst>
          </p:cNvPr>
          <p:cNvSpPr txBox="1"/>
          <p:nvPr/>
        </p:nvSpPr>
        <p:spPr>
          <a:xfrm>
            <a:off x="8750300" y="4635190"/>
            <a:ext cx="19404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Coulomb Operator</a:t>
            </a:r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64330E92-3360-B287-44BF-08702736781C}"/>
              </a:ext>
            </a:extLst>
          </p:cNvPr>
          <p:cNvGrpSpPr/>
          <p:nvPr/>
        </p:nvGrpSpPr>
        <p:grpSpPr>
          <a:xfrm>
            <a:off x="8697426" y="2161894"/>
            <a:ext cx="3499009" cy="1777975"/>
            <a:chOff x="6725449" y="5263834"/>
            <a:chExt cx="3201211" cy="1041781"/>
          </a:xfrm>
          <a:noFill/>
        </p:grpSpPr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0D5D0976-305A-B129-D362-D0EA90517CA3}"/>
                </a:ext>
              </a:extLst>
            </p:cNvPr>
            <p:cNvSpPr/>
            <p:nvPr/>
          </p:nvSpPr>
          <p:spPr>
            <a:xfrm>
              <a:off x="6725449" y="5263834"/>
              <a:ext cx="3201211" cy="1029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2D436A4C-C74E-B3BD-0CED-26FDA9E81F53}"/>
                </a:ext>
              </a:extLst>
            </p:cNvPr>
            <p:cNvCxnSpPr>
              <a:cxnSpLocks/>
            </p:cNvCxnSpPr>
            <p:nvPr/>
          </p:nvCxnSpPr>
          <p:spPr>
            <a:xfrm>
              <a:off x="6743110" y="6295707"/>
              <a:ext cx="3179492" cy="9908"/>
            </a:xfrm>
            <a:prstGeom prst="line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3" name="Rectangle 142">
            <a:extLst>
              <a:ext uri="{FF2B5EF4-FFF2-40B4-BE49-F238E27FC236}">
                <a16:creationId xmlns:a16="http://schemas.microsoft.com/office/drawing/2014/main" id="{945160EA-5711-CD6B-7A3F-ACF05DE5E6A0}"/>
              </a:ext>
            </a:extLst>
          </p:cNvPr>
          <p:cNvSpPr/>
          <p:nvPr/>
        </p:nvSpPr>
        <p:spPr>
          <a:xfrm>
            <a:off x="8540246" y="3864465"/>
            <a:ext cx="3651754" cy="15523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B4B2098-6FA9-4305-2656-E26CA12DB80C}"/>
              </a:ext>
            </a:extLst>
          </p:cNvPr>
          <p:cNvGrpSpPr/>
          <p:nvPr/>
        </p:nvGrpSpPr>
        <p:grpSpPr>
          <a:xfrm>
            <a:off x="2451760" y="2003022"/>
            <a:ext cx="2315478" cy="614052"/>
            <a:chOff x="2451760" y="2003022"/>
            <a:chExt cx="2315478" cy="61405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B8A57C2-E63A-8AF5-F4EB-58F632C8DCF7}"/>
                </a:ext>
              </a:extLst>
            </p:cNvPr>
            <p:cNvSpPr/>
            <p:nvPr/>
          </p:nvSpPr>
          <p:spPr>
            <a:xfrm>
              <a:off x="2451760" y="2003022"/>
              <a:ext cx="1940946" cy="61405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4E74DB0-0E67-E9C0-5102-094BB0C2EC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0"/>
            <a:srcRect l="27644" r="2243"/>
            <a:stretch/>
          </p:blipFill>
          <p:spPr>
            <a:xfrm>
              <a:off x="2493674" y="2111985"/>
              <a:ext cx="2273564" cy="2501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54299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24" grpId="0"/>
      <p:bldP spid="127" grpId="0"/>
      <p:bldP spid="14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4F66B-294D-4F39-9C36-7B32143A3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4617"/>
            <a:ext cx="11353800" cy="800128"/>
          </a:xfrm>
        </p:spPr>
        <p:txBody>
          <a:bodyPr>
            <a:normAutofit/>
          </a:bodyPr>
          <a:lstStyle/>
          <a:p>
            <a:r>
              <a:rPr lang="en-US" dirty="0"/>
              <a:t>Free Energy and SCF Equations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BFEDFB-B927-4E53-828A-195916A12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9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9B5C63-ADA5-4BD0-95A5-DF9C4E0941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5057" b="70760"/>
          <a:stretch/>
        </p:blipFill>
        <p:spPr>
          <a:xfrm>
            <a:off x="1795148" y="4944316"/>
            <a:ext cx="2865224" cy="65577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8357C38-7FD9-DFB5-5622-DA47A27C5B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0378" r="53113" b="16415"/>
          <a:stretch/>
        </p:blipFill>
        <p:spPr>
          <a:xfrm>
            <a:off x="2197026" y="3585674"/>
            <a:ext cx="2219888" cy="41504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7FD24BF-AB23-8EF1-0995-71D059ADFC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3289" y="4300344"/>
            <a:ext cx="1447788" cy="291198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6B032FDD-E663-0790-98CB-A464935072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5020" y="2742080"/>
            <a:ext cx="2701626" cy="55591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E5ED2A4D-25CE-9BD5-336A-7FEC168815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31230" y="2718984"/>
            <a:ext cx="3301087" cy="551968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02745621-4577-5819-97AC-E2EFF40A23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45297" y="3702285"/>
            <a:ext cx="1372201" cy="22495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94692E2-3D93-4675-22B9-2784FF650217}"/>
              </a:ext>
            </a:extLst>
          </p:cNvPr>
          <p:cNvSpPr txBox="1"/>
          <p:nvPr/>
        </p:nvSpPr>
        <p:spPr>
          <a:xfrm>
            <a:off x="400698" y="2843933"/>
            <a:ext cx="16902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Polymer Density: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653924-62C4-CAE1-D5A6-AEB8FB5BFEAB}"/>
              </a:ext>
            </a:extLst>
          </p:cNvPr>
          <p:cNvSpPr txBox="1"/>
          <p:nvPr/>
        </p:nvSpPr>
        <p:spPr>
          <a:xfrm>
            <a:off x="376975" y="3588682"/>
            <a:ext cx="16245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Solvent Density: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AADAC3-907F-20B0-CA1C-5CFFAD0D8C88}"/>
              </a:ext>
            </a:extLst>
          </p:cNvPr>
          <p:cNvSpPr txBox="1"/>
          <p:nvPr/>
        </p:nvSpPr>
        <p:spPr>
          <a:xfrm>
            <a:off x="376975" y="4280495"/>
            <a:ext cx="17481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Incompressibility: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6845CD-D8BE-68D6-F556-53CCA1E38ACE}"/>
              </a:ext>
            </a:extLst>
          </p:cNvPr>
          <p:cNvSpPr txBox="1"/>
          <p:nvPr/>
        </p:nvSpPr>
        <p:spPr>
          <a:xfrm>
            <a:off x="5736880" y="2843933"/>
            <a:ext cx="25019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Polymer-controlling Field: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3B84901-A25D-83A3-3D33-BDC79CB5866D}"/>
              </a:ext>
            </a:extLst>
          </p:cNvPr>
          <p:cNvSpPr txBox="1"/>
          <p:nvPr/>
        </p:nvSpPr>
        <p:spPr>
          <a:xfrm>
            <a:off x="5769741" y="3649319"/>
            <a:ext cx="24361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Solvent-controlling Field: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B357A2-5F5F-9317-9FFA-74F46ECDEFD0}"/>
              </a:ext>
            </a:extLst>
          </p:cNvPr>
          <p:cNvSpPr txBox="1"/>
          <p:nvPr/>
        </p:nvSpPr>
        <p:spPr>
          <a:xfrm>
            <a:off x="386028" y="4999735"/>
            <a:ext cx="13221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Monomer Probability: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1A2302D-BE12-F771-B316-F2061EBEA78B}"/>
              </a:ext>
            </a:extLst>
          </p:cNvPr>
          <p:cNvGrpSpPr/>
          <p:nvPr/>
        </p:nvGrpSpPr>
        <p:grpSpPr>
          <a:xfrm>
            <a:off x="8116462" y="5631349"/>
            <a:ext cx="1349861" cy="996655"/>
            <a:chOff x="5614082" y="4114505"/>
            <a:chExt cx="1596861" cy="1116831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A46958B-9061-E14F-8A4C-DC5C52650B1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849722" y="4114505"/>
              <a:ext cx="1361221" cy="234912"/>
            </a:xfrm>
            <a:prstGeom prst="rect">
              <a:avLst/>
            </a:prstGeom>
          </p:spPr>
        </p:pic>
        <p:sp>
          <p:nvSpPr>
            <p:cNvPr id="19" name="Right Brace 18">
              <a:extLst>
                <a:ext uri="{FF2B5EF4-FFF2-40B4-BE49-F238E27FC236}">
                  <a16:creationId xmlns:a16="http://schemas.microsoft.com/office/drawing/2014/main" id="{1914B663-2EC7-BABA-BD11-4A5FC85FF16B}"/>
                </a:ext>
              </a:extLst>
            </p:cNvPr>
            <p:cNvSpPr/>
            <p:nvPr/>
          </p:nvSpPr>
          <p:spPr>
            <a:xfrm flipH="1">
              <a:off x="5614082" y="4151081"/>
              <a:ext cx="93136" cy="920200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3A25956F-81B8-4DC2-0591-69EA0EA767C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865154" y="4643083"/>
              <a:ext cx="1250037" cy="588253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00CB636F-0355-6D4C-4D85-E933E03636B2}"/>
              </a:ext>
            </a:extLst>
          </p:cNvPr>
          <p:cNvSpPr txBox="1"/>
          <p:nvPr/>
        </p:nvSpPr>
        <p:spPr>
          <a:xfrm>
            <a:off x="5416731" y="4959761"/>
            <a:ext cx="15285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Electrostatic Potential: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6E90C04-E5AC-8813-D967-8812282E679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97919" y="4956726"/>
            <a:ext cx="4834398" cy="556958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0044B24D-D8AC-6CD2-ED8F-BBC6E73E617C}"/>
              </a:ext>
            </a:extLst>
          </p:cNvPr>
          <p:cNvGrpSpPr/>
          <p:nvPr/>
        </p:nvGrpSpPr>
        <p:grpSpPr>
          <a:xfrm>
            <a:off x="400698" y="1536936"/>
            <a:ext cx="11646644" cy="480033"/>
            <a:chOff x="168990" y="2549046"/>
            <a:chExt cx="12952956" cy="533875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4691F130-8807-B291-9F76-DF93F6D524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68990" y="2695501"/>
              <a:ext cx="3754111" cy="275943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C265D7EC-2E9C-F7DA-33EB-5294BDC1004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998839" y="2549046"/>
              <a:ext cx="5100830" cy="533875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A93D8A19-9DB2-B795-4155-3CEC1B9FEB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9191013" y="2549046"/>
              <a:ext cx="3930933" cy="525164"/>
            </a:xfrm>
            <a:prstGeom prst="rect">
              <a:avLst/>
            </a:prstGeom>
          </p:spPr>
        </p:pic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5C53DE95-1053-A6DC-2364-88356BF21051}"/>
              </a:ext>
            </a:extLst>
          </p:cNvPr>
          <p:cNvSpPr txBox="1"/>
          <p:nvPr/>
        </p:nvSpPr>
        <p:spPr>
          <a:xfrm>
            <a:off x="-14210" y="1121221"/>
            <a:ext cx="50178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Free Energy (ensemble average across surface)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A4E86168-4818-D598-49AA-0BB56A22FD34}"/>
              </a:ext>
            </a:extLst>
          </p:cNvPr>
          <p:cNvCxnSpPr>
            <a:cxnSpLocks/>
          </p:cNvCxnSpPr>
          <p:nvPr/>
        </p:nvCxnSpPr>
        <p:spPr>
          <a:xfrm>
            <a:off x="1163576" y="2009137"/>
            <a:ext cx="0" cy="75312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8E4AE5D6-1B5B-0A8D-63CF-CCDBE3BA609E}"/>
              </a:ext>
            </a:extLst>
          </p:cNvPr>
          <p:cNvSpPr txBox="1"/>
          <p:nvPr/>
        </p:nvSpPr>
        <p:spPr>
          <a:xfrm>
            <a:off x="1245833" y="2225457"/>
            <a:ext cx="26139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Functional Minimization</a:t>
            </a:r>
            <a:endParaRPr lang="en-US" sz="1400" dirty="0">
              <a:solidFill>
                <a:srgbClr val="FF0000"/>
              </a:solidFill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6253F987-4F16-94D4-3B8D-57C4E3E634C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543300" y="2139422"/>
            <a:ext cx="826448" cy="480033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FB4FC3C-1C71-62D0-1177-7321C3AA7ACF}"/>
              </a:ext>
            </a:extLst>
          </p:cNvPr>
          <p:cNvCxnSpPr/>
          <p:nvPr/>
        </p:nvCxnSpPr>
        <p:spPr>
          <a:xfrm>
            <a:off x="8610600" y="3182487"/>
            <a:ext cx="314325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AEBDAFA-A512-BB9D-CF3F-7F9CD6D57988}"/>
              </a:ext>
            </a:extLst>
          </p:cNvPr>
          <p:cNvCxnSpPr>
            <a:cxnSpLocks/>
          </p:cNvCxnSpPr>
          <p:nvPr/>
        </p:nvCxnSpPr>
        <p:spPr>
          <a:xfrm>
            <a:off x="3076575" y="5534857"/>
            <a:ext cx="466725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67105CA-FF4B-8E93-A1F7-B17B25DE8299}"/>
              </a:ext>
            </a:extLst>
          </p:cNvPr>
          <p:cNvCxnSpPr>
            <a:cxnSpLocks/>
          </p:cNvCxnSpPr>
          <p:nvPr/>
        </p:nvCxnSpPr>
        <p:spPr>
          <a:xfrm>
            <a:off x="3740771" y="5534857"/>
            <a:ext cx="561800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54F31C88-DEE7-EBDA-2012-9DB952515910}"/>
              </a:ext>
            </a:extLst>
          </p:cNvPr>
          <p:cNvCxnSpPr>
            <a:cxnSpLocks/>
          </p:cNvCxnSpPr>
          <p:nvPr/>
        </p:nvCxnSpPr>
        <p:spPr>
          <a:xfrm>
            <a:off x="4615422" y="3245081"/>
            <a:ext cx="561800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F919E4A1-129C-D02B-ED80-481B3086B1B1}"/>
              </a:ext>
            </a:extLst>
          </p:cNvPr>
          <p:cNvCxnSpPr>
            <a:cxnSpLocks/>
          </p:cNvCxnSpPr>
          <p:nvPr/>
        </p:nvCxnSpPr>
        <p:spPr>
          <a:xfrm>
            <a:off x="3993096" y="3246218"/>
            <a:ext cx="561800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Group 47">
            <a:extLst>
              <a:ext uri="{FF2B5EF4-FFF2-40B4-BE49-F238E27FC236}">
                <a16:creationId xmlns:a16="http://schemas.microsoft.com/office/drawing/2014/main" id="{4631233F-4ED0-2730-F633-6203F81F97AF}"/>
              </a:ext>
            </a:extLst>
          </p:cNvPr>
          <p:cNvGrpSpPr/>
          <p:nvPr/>
        </p:nvGrpSpPr>
        <p:grpSpPr>
          <a:xfrm>
            <a:off x="1384977" y="5707152"/>
            <a:ext cx="2843282" cy="1081304"/>
            <a:chOff x="618975" y="5711761"/>
            <a:chExt cx="2843282" cy="1081304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5CCCF049-2BD6-DB87-C8F7-4581EDAAA2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923001" y="5711761"/>
              <a:ext cx="1208266" cy="193511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2E64648D-6BA6-7750-1050-CEBE00E33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923001" y="6032248"/>
              <a:ext cx="1349862" cy="193511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33475963-B0A7-3BE7-3371-909CB258B5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918283" y="6314589"/>
              <a:ext cx="2543974" cy="193511"/>
            </a:xfrm>
            <a:prstGeom prst="rect">
              <a:avLst/>
            </a:prstGeom>
          </p:spPr>
        </p:pic>
        <p:sp>
          <p:nvSpPr>
            <p:cNvPr id="33" name="Right Brace 32">
              <a:extLst>
                <a:ext uri="{FF2B5EF4-FFF2-40B4-BE49-F238E27FC236}">
                  <a16:creationId xmlns:a16="http://schemas.microsoft.com/office/drawing/2014/main" id="{1ECE630D-7A18-1663-EDD5-14C46A0D1F4F}"/>
                </a:ext>
              </a:extLst>
            </p:cNvPr>
            <p:cNvSpPr/>
            <p:nvPr/>
          </p:nvSpPr>
          <p:spPr>
            <a:xfrm flipH="1">
              <a:off x="618975" y="5734146"/>
              <a:ext cx="90678" cy="851598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7AC1C5DE-F99E-7991-3D7A-93C94574EF66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918283" y="6585744"/>
              <a:ext cx="1354580" cy="193511"/>
            </a:xfrm>
            <a:prstGeom prst="rect">
              <a:avLst/>
            </a:prstGeom>
          </p:spPr>
        </p:pic>
        <p:sp>
          <p:nvSpPr>
            <p:cNvPr id="47" name="Right Brace 46">
              <a:extLst>
                <a:ext uri="{FF2B5EF4-FFF2-40B4-BE49-F238E27FC236}">
                  <a16:creationId xmlns:a16="http://schemas.microsoft.com/office/drawing/2014/main" id="{921507F7-2239-31DD-DC3F-0210F3657B04}"/>
                </a:ext>
              </a:extLst>
            </p:cNvPr>
            <p:cNvSpPr/>
            <p:nvPr/>
          </p:nvSpPr>
          <p:spPr>
            <a:xfrm flipH="1">
              <a:off x="778769" y="6314589"/>
              <a:ext cx="90678" cy="478476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C273BB8C-E556-9BBE-1B87-4303F8348F2A}"/>
              </a:ext>
            </a:extLst>
          </p:cNvPr>
          <p:cNvGrpSpPr/>
          <p:nvPr/>
        </p:nvGrpSpPr>
        <p:grpSpPr>
          <a:xfrm>
            <a:off x="4896322" y="964806"/>
            <a:ext cx="7295678" cy="392644"/>
            <a:chOff x="4896322" y="964806"/>
            <a:chExt cx="7295678" cy="392644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1EFD076D-1AF5-04A1-903C-F060BF009E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96322" y="1357450"/>
              <a:ext cx="7295678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1DF46DD0-7618-A0D6-D51A-0A82810DF2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7667609" y="1056950"/>
              <a:ext cx="2003442" cy="199073"/>
            </a:xfrm>
            <a:prstGeom prst="rect">
              <a:avLst/>
            </a:prstGeom>
          </p:spPr>
        </p:pic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13C6EA60-0C78-7443-A8E4-040614338C8B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5003659" y="1070010"/>
              <a:ext cx="2468855" cy="192751"/>
            </a:xfrm>
            <a:prstGeom prst="rect">
              <a:avLst/>
            </a:prstGeom>
          </p:spPr>
        </p:pic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FCDAE158-6C89-7A08-9D9B-AD95C7C30614}"/>
                </a:ext>
              </a:extLst>
            </p:cNvPr>
            <p:cNvCxnSpPr>
              <a:cxnSpLocks/>
            </p:cNvCxnSpPr>
            <p:nvPr/>
          </p:nvCxnSpPr>
          <p:spPr>
            <a:xfrm>
              <a:off x="4896322" y="964806"/>
              <a:ext cx="0" cy="39049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CE610BA2-AF26-4AB9-404E-D37B414DE7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9839251" y="1033210"/>
              <a:ext cx="2287389" cy="2225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84948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9" grpId="0"/>
      <p:bldP spid="10" grpId="0"/>
      <p:bldP spid="11" grpId="0"/>
      <p:bldP spid="14" grpId="0"/>
      <p:bldP spid="21" grpId="0"/>
      <p:bldP spid="44" grpId="0"/>
    </p:bldLst>
  </p:timing>
</p:sld>
</file>

<file path=ppt/theme/theme1.xml><?xml version="1.0" encoding="utf-8"?>
<a:theme xmlns:a="http://schemas.openxmlformats.org/drawingml/2006/main" name="Office Theme">
  <a:themeElements>
    <a:clrScheme name="Custom 16">
      <a:dk1>
        <a:sysClr val="windowText" lastClr="000000"/>
      </a:dk1>
      <a:lt1>
        <a:sysClr val="window" lastClr="FFFFFF"/>
      </a:lt1>
      <a:dk2>
        <a:srgbClr val="44546A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44546A"/>
      </a:hlink>
      <a:folHlink>
        <a:srgbClr val="44546A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marL="285750" indent="-285750" algn="l">
          <a:spcAft>
            <a:spcPts val="1200"/>
          </a:spcAft>
          <a:buFont typeface="Arial" panose="020B0604020202020204" pitchFamily="34" charset="0"/>
          <a:buChar char="•"/>
          <a:defRPr dirty="0" err="1" smtClean="0">
            <a:latin typeface="Lucida grande" panose="020B0502040204020203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7007</TotalTime>
  <Words>2558</Words>
  <Application>Microsoft Office PowerPoint</Application>
  <PresentationFormat>Widescreen</PresentationFormat>
  <Paragraphs>564</Paragraphs>
  <Slides>45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2" baseType="lpstr">
      <vt:lpstr>Arial</vt:lpstr>
      <vt:lpstr>Calibri</vt:lpstr>
      <vt:lpstr>Cambria Math</vt:lpstr>
      <vt:lpstr>FreightSans Pro Semibold</vt:lpstr>
      <vt:lpstr>Lucida Grande</vt:lpstr>
      <vt:lpstr>Lucida Grande</vt:lpstr>
      <vt:lpstr>Office Theme</vt:lpstr>
      <vt:lpstr>Structural and Mechanical Properties of Polyelectrolyte Brushes</vt:lpstr>
      <vt:lpstr>Introduction</vt:lpstr>
      <vt:lpstr>Previous Theories </vt:lpstr>
      <vt:lpstr>Presentation Overview</vt:lpstr>
      <vt:lpstr>Outline</vt:lpstr>
      <vt:lpstr>System Species and Interactions</vt:lpstr>
      <vt:lpstr>Partition Function Formulation</vt:lpstr>
      <vt:lpstr>Partition Function Simplification</vt:lpstr>
      <vt:lpstr>Free Energy and SCF Equations</vt:lpstr>
      <vt:lpstr>Outline</vt:lpstr>
      <vt:lpstr>Multi-layered conformations arise at high relative repulsion</vt:lpstr>
      <vt:lpstr>Number of layers tunable with polymer charge fraction</vt:lpstr>
      <vt:lpstr>Chain organization within brush is deducible by SCFT</vt:lpstr>
      <vt:lpstr>Outline</vt:lpstr>
      <vt:lpstr>Multi-layer conformations generate highly convoluted reflectivity spectra</vt:lpstr>
      <vt:lpstr>Outline</vt:lpstr>
      <vt:lpstr>Cusum-generated bins effectively coarse-grain NFH charge distribution</vt:lpstr>
      <vt:lpstr>Dramatic collapse caused by cooperative collapse of dilute layer</vt:lpstr>
      <vt:lpstr>Summary</vt:lpstr>
      <vt:lpstr>Future Work</vt:lpstr>
      <vt:lpstr>Future Work</vt:lpstr>
      <vt:lpstr>Acknowledgements</vt:lpstr>
      <vt:lpstr>Summary</vt:lpstr>
      <vt:lpstr>SI: Table of Contents</vt:lpstr>
      <vt:lpstr>References</vt:lpstr>
      <vt:lpstr>Alexander-de Gennes Brush</vt:lpstr>
      <vt:lpstr>Surface Force Apparatus (SFA)</vt:lpstr>
      <vt:lpstr>SFBox Lattice Artifacts</vt:lpstr>
      <vt:lpstr>Borisov previous theory</vt:lpstr>
      <vt:lpstr>    Block copolymer Free Energy, SCF Eqns</vt:lpstr>
      <vt:lpstr>Block copolymer PDEs</vt:lpstr>
      <vt:lpstr>SCFT Build-up — Flowchart </vt:lpstr>
      <vt:lpstr>Gaussian Chain</vt:lpstr>
      <vt:lpstr>Particle-to-Field Transform</vt:lpstr>
      <vt:lpstr>Particle-to-Field Transform (2) &amp; Qs, Qp</vt:lpstr>
      <vt:lpstr>Hubbard-Stratonovich Transformation</vt:lpstr>
      <vt:lpstr>Propagator notation</vt:lpstr>
      <vt:lpstr>MDE Derivation</vt:lpstr>
      <vt:lpstr>Varying VdW (χ) at const. Electrostatic (α=0.40)</vt:lpstr>
      <vt:lpstr>Reflectivity Master Equation Derivation</vt:lpstr>
      <vt:lpstr>Reflectivity — Different χ’s </vt:lpstr>
      <vt:lpstr>Henderson-Hasselbalch</vt:lpstr>
      <vt:lpstr>NFH Phase Transition</vt:lpstr>
      <vt:lpstr>NFH 1Cd, 2Cd</vt:lpstr>
      <vt:lpstr>Self energy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261</cp:revision>
  <dcterms:created xsi:type="dcterms:W3CDTF">2022-03-28T18:43:16Z</dcterms:created>
  <dcterms:modified xsi:type="dcterms:W3CDTF">2022-09-12T18:59:03Z</dcterms:modified>
</cp:coreProperties>
</file>